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6" d="100"/>
          <a:sy n="76" d="100"/>
        </p:scale>
        <p:origin x="30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2:2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96 0 0,'0'8'0'0'0,"3"5"0"0"0,0-7-3 0 0,-3-5 52 0 0,0 0 0 0 0,1 0 0 0 0,-1 0 1 0 0,0 0-1 0 0,1 0 0 0 0,-1 0 1 0 0,0 0-1 0 0,0 0 0 0 0,0 0 0 0 0,1 2 162 0 0,-1-3-200 0 0,0 0 1 0 0,0 0-1 0 0,0 0 1 0 0,0 0-1 0 0,0 0 1 0 0,1 0-1 0 0,-1 0 0 0 0,0 0 1 0 0,0 0-1 0 0,0 0 1 0 0,0 0-1 0 0,0 0 1 0 0,0 0-1 0 0,1 0 1 0 0,-1 0-1 0 0,0 0 0 0 0,0-1 1 0 0,0 1-1 0 0,0 0 1 0 0,0 0-1 0 0,0 0 1 0 0,1 0-1 0 0,-1 0 0 0 0,0 0 1 0 0,0 0-1 0 0,0 0 1 0 0,0 0-1 0 0,0 0 1 0 0,0-1-1 0 0,0 1 1 0 0,0 0-1 0 0,0 0 0 0 0,0 0 1 0 0,0 0-1 0 0,1 0 1 0 0,-1 0-1 0 0,0-1 1 0 0,0 1 19 0 0,0-1 0 0 0,0 1 0 0 0,0-1 0 0 0,0 1 0 0 0,0-1 0 0 0,1 1 0 0 0,-1-1 0 0 0,0 1 0 0 0,0-1 0 0 0,1 1 0 0 0,-1-1 0 0 0,0 1 0 0 0,1-1 0 0 0,-1 1 0 0 0,1-1 0 0 0,-1 1 128 0 0,1-1 0 0 0,-1 1-1 0 0,1 0 1 0 0,-1-1 0 0 0,0 1 0 0 0,0-1 0 0 0,1 1 0 0 0,-1-1 0 0 0,0 1 0 0 0,0-1 0 0 0,1 1 0 0 0,-1-1 0 0 0,0 1-1 0 0,0-1 1 0 0,0 0 0 0 0,15 7 1530 0 0,-14-5-1665 0 0,-1-1 17 0 0,1 0 1 0 0,-1 1 0 0 0,1-1-1 0 0,-1 1 1 0 0,1-1-1 0 0,-1 0 1 0 0,1 1 0 0 0,0-1-1 0 0,-1 0 1 0 0,1 0 0 0 0,0 1-1 0 0,-1-1 1 0 0,1 0 0 0 0,0 0-1 0 0,0 0 1 0 0,7 3 535 0 0,-7-2-534 0 0,-1-1 0 0 0,1 1-1 0 0,0-1 1 0 0,0 1 0 0 0,-1-1-1 0 0,1 0 1 0 0,0 1-1 0 0,0-1 1 0 0,0 0 0 0 0,1 1-1 0 0,13-1 837 0 0,0 1 0 0 0,20 3-1 0 0,-23-3-271 0 0,0 0 0 0 0,24-1 0 0 0,-11-1-357 0 0,-18 1-178 0 0,1-1-1 0 0,-1-1 1 0 0,1 1 0 0 0,-1-1-1 0 0,0 0 1 0 0,0-1 0 0 0,9-3-1 0 0,-15 5-50 0 0,1 0 13 0 0,-1 0 0 0 0,1 0-1 0 0,-1 0 1 0 0,1 1 0 0 0,0-1-1 0 0,-1 1 1 0 0,1-1 0 0 0,0 1 0 0 0,0-1-1 0 0,-1 1 1 0 0,1 0 0 0 0,0 0-1 0 0,0 0 1 0 0,-1 0 0 0 0,4 0-1 0 0,13 3 667 0 0,1-2 0 0 0,28 0 1 0 0,-24-2-2 0 0,-20 1-645 0 0,0 0 0 0 0,0-1-1 0 0,0 1 1 0 0,0-1 0 0 0,6-2 0 0 0,-7 2-29 0 0,0 0 1 0 0,0 1 0 0 0,0-1 0 0 0,0 0-1 0 0,1 1 1 0 0,-1 0 0 0 0,0-1-1 0 0,0 1 1 0 0,1 0 0 0 0,-1 0 0 0 0,0 0-1 0 0,0 1 1 0 0,4 0 0 0 0,2 1 92 0 0,-1 0 0 0 0,1-1 0 0 0,9 1 0 0 0,-14-2-100 0 0,0 1 0 0 0,0-1-1 0 0,-1 0 1 0 0,1-1 0 0 0,0 1-1 0 0,0-1 1 0 0,0 1 0 0 0,0-1 0 0 0,-1 0-1 0 0,1 0 1 0 0,0 0 0 0 0,2-1-1 0 0,-1-1 0 0 0,0 1 0 0 0,-1 0-1 0 0,1 1 1 0 0,0-1-1 0 0,0 1 1 0 0,0-1-1 0 0,0 1 1 0 0,0 1-1 0 0,0-1 1 0 0,0 0-1 0 0,1 1 1 0 0,-1 0-1 0 0,0 0 1 0 0,0 0-1 0 0,0 1 1 0 0,1-1 0 0 0,-1 1-1 0 0,0 0 1 0 0,6 2-1 0 0,-5-1 30 0 0,-1-1 0 0 0,1 0 0 0 0,0 0 1 0 0,0 0-1 0 0,0-1 0 0 0,-1 1 0 0 0,1-1 0 0 0,8-1 0 0 0,3 0 87 0 0,-13 1-115 0 0,1-1 1 0 0,-1 0-1 0 0,1 0 0 0 0,-1 0 1 0 0,1 0-1 0 0,-1-1 0 0 0,0 1 0 0 0,0-1 1 0 0,0 0-1 0 0,0 0 0 0 0,3-2 1 0 0,0 0-6 0 0,16-5 75 0 0,-18 8-57 0 0,0 0-1 0 0,-1 0 0 0 0,1 1 0 0 0,0-1 1 0 0,-1 1-1 0 0,1 0 0 0 0,0 0 0 0 0,0 0 0 0 0,3 1 1 0 0,7 0 145 0 0,-14-1-151 0 0,11 0 109 0 0,-7 0-114 0 0,-1 0 1 0 0,1 0-1 0 0,-1 1 1 0 0,1-1-1 0 0,-1 1 1 0 0,1 0-1 0 0,-1 0 1 0 0,1 0-1 0 0,-1 1 1 0 0,4 1-1 0 0,-3-2 23 0 0,-1 0-1 0 0,1 0 1 0 0,0 0 0 0 0,-1 0-1 0 0,1-1 1 0 0,0 0-1 0 0,-1 0 1 0 0,1 0 0 0 0,4-1-1 0 0,3 1 60 0 0,72 0 609 0 0,-82 0-708 0 0,-1 0 1 0 0,0 0-1 0 0,1 0 1 0 0,-1-1-1 0 0,0 1 1 0 0,1 0-1 0 0,-1 0 1 0 0,0 0-1 0 0,1 0 1 0 0,-1-1-1 0 0,0 1 1 0 0,1 0-1 0 0,-1 0 1 0 0,0-1-1 0 0,1 1 1 0 0,-1 0-1 0 0,0 0 1 0 0,0-1-1 0 0,0 1 1 0 0,1 0-1 0 0,-1-1 1 0 0,0 1-1 0 0,0-1 1 0 0,1 1-2 0 0,-1 0 0 0 0,0-1 0 0 0,0 1 0 0 0,0 0 0 0 0,0 0 0 0 0,0-1 0 0 0,1 1 0 0 0,-1 0 0 0 0,0 0 0 0 0,0-1 0 0 0,0 1 0 0 0,1 0 0 0 0,-1 0 0 0 0,0-1 1 0 0,0 1-1 0 0,1 0 0 0 0,-1 0 0 0 0,0 0 0 0 0,0 0 0 0 0,1 0 0 0 0,-1-1 0 0 0,0 1 0 0 0,1 0 0 0 0,-1 0 0 0 0,0 0 0 0 0,1 0 0 0 0,-1 0 0 0 0,0 0 0 0 0,1 0 1 0 0,-1 0-1 0 0,0 0 0 0 0,1 0 0 0 0,10 2 49 0 0,1 0 0 0 0,0-1 0 0 0,22-1 0 0 0,-13-1 115 0 0,-9-3-107 0 0,-3 1-30 0 0,11 0 42 0 0,-1 1 0 0 0,1 0 0 0 0,31 3 0 0 0,-16-1 12 0 0,-32 1-77 0 0,0 0-1 0 0,0 0 1 0 0,0 0 0 0 0,0 0-1 0 0,0 1 1 0 0,-1-1-1 0 0,5 4 1 0 0,-1-1 13 0 0,-4-4-14 0 0,0 1 0 0 0,0 0-1 0 0,0-1 1 0 0,0 1 0 0 0,0-1 0 0 0,0 0-1 0 0,0 1 1 0 0,0-1 0 0 0,0 0 0 0 0,2 0-1 0 0,-2-1-1 0 0,0 1-1 0 0,1 0 0 0 0,-1 1 1 0 0,0-1-1 0 0,0 0 0 0 0,0 1 1 0 0,0-1-1 0 0,4 2 0 0 0,-1 0 1 0 0,-4-1 2 0 0,1 0-1 0 0,0 0 1 0 0,0 0-1 0 0,0 0 1 0 0,0 0-1 0 0,1-1 1 0 0,-1 1-1 0 0,0-1 1 0 0,0 1 0 0 0,0-1-1 0 0,3 0 1 0 0,-2 0-3 0 0,1 0 1 0 0,0 0-1 0 0,-1 1 1 0 0,1-1-1 0 0,0 1 1 0 0,-1 0-1 0 0,1 0 1 0 0,4 3-1 0 0,0-2 0 0 0,-1 1 0 0 0,0-1-1 0 0,1 0 1 0 0,8 0-1 0 0,-8-1-1 0 0,-6-1 0 0 0,0 1 0 0 0,0-1 0 0 0,0 0 0 0 0,0 1 0 0 0,0-1 0 0 0,3 2 0 0 0,0-1 1 0 0,1 1-1 0 0,0-1 1 0 0,-1-1 0 0 0,1 1-1 0 0,0-1 1 0 0,0 0-1 0 0,9-1 1 0 0,4 0 1 0 0,-5 2 11 0 0,-1 1 0 0 0,1 0-1 0 0,-1 1 1 0 0,19 6 0 0 0,-31-8-12 0 0,8 2 11 0 0,-7-2-6 0 0,-1 0-1 0 0,1-1 1 0 0,-1 1 0 0 0,1-1-1 0 0,0 0 1 0 0,-1 1 0 0 0,1-1-1 0 0,1 0 1 0 0,45-1 22 0 0,51 2 1 0 0,-87 1-23 0 0,20 5-1 0 0,0 0 0 0 0,-3-4 5 0 0,50-1-1 0 0,-60-2-4 0 0,-14 0-1 0 0,-1 1 0 0 0,1-1 0 0 0,-1 1-1 0 0,6 2 1 0 0,-6-2 4 0 0,1 0-1 0 0,-1 0 0 0 0,1 0 1 0 0,5 0-1 0 0,21-1 57 0 0,-11 1-12 0 0,29-3 0 0 0,-15-3-9 0 0,-17 2 3 0 0,33-1 0 0 0,-35 4-19 0 0,0-1-1 0 0,23-4 1 0 0,-24 4 0 0 0,0 0 0 0 0,0 0-1 0 0,15 2 1 0 0,2 0 13 0 0,-3 0 1 0 0,-14 0-18 0 0,1-1 0 0 0,15-2 0 0 0,-13-1-5 0 0,-10 1-8 0 0,0 1-1 0 0,11-1 1 0 0,12 3 30 0 0,0-2 1 0 0,56-9-1 0 0,-16-1 7 0 0,22-6 9 0 0,-71 15-25 0 0,33 2 1 0 0,-20 1 2 0 0,-29-1-31 0 0,1 1 1 0 0,-1-1 0 0 0,0-1 0 0 0,1 1 1 0 0,-1-1-1 0 0,0 0 0 0 0,8-2 0 0 0,-9 2 5 0 0,0 0 0 0 0,1 1 0 0 0,-1-1 0 0 0,0 1 0 0 0,0 0 0 0 0,9 1 0 0 0,2 0 7 0 0,17-3 48 0 0,-31 1-63 0 0,-1 1 1 0 0,1 0-1 0 0,-1 0 1 0 0,1 0 0 0 0,-1-1-1 0 0,0 1 1 0 0,1 0-1 0 0,-1-1 1 0 0,1 1-1 0 0,-1 0 1 0 0,0-1-1 0 0,1 1 1 0 0,-1 0-1 0 0,0-1 1 0 0,1 0-1 0 0,1-1 3 0 0,-1 1 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16:4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9744 0 0,'0'0'2230'0'0,"2"-5"-626"0"0,2 5-2091 0 0,-1 1 0 0 0,0 0 0 0 0,1 0 0 0 0,-1 0-1 0 0,0 1 1 0 0,1-1 0 0 0,3 3 0 0 0,26 14-988 0 0,-30-17 1483 0 0,-1 0-1 0 0,1 0 1 0 0,-1 0-1 0 0,1-1 0 0 0,-1 1 1 0 0,1-1-1 0 0,0 0 1 0 0,-1 0-1 0 0,1 0 0 0 0,0 0 1 0 0,3-1-1 0 0,3 0 269 0 0,16-6-1 0 0,-11 6 143 0 0,-12 1-345 0 0,-1 0 1 0 0,1 0 0 0 0,0 0 0 0 0,-1 0 0 0 0,1 0-1 0 0,0-1 1 0 0,-1 1 0 0 0,3-1 0 0 0,-3 0 25 0 0,1 1 0 0 0,0-1 0 0 0,-1 1-1 0 0,1 0 1 0 0,0-1 0 0 0,0 1 0 0 0,-1 0 0 0 0,1 0 0 0 0,0 0 0 0 0,3 1 0 0 0,19 5 636 0 0,-11-3-64 0 0,0 0-52 0 0,1-2 0 0 0,-1 0 1 0 0,0 0-1 0 0,0-2 0 0 0,16-1 0 0 0,2-3 265 0 0,-27 4-856 0 0,-1 1 0 0 0,0 0 0 0 0,1 0 0 0 0,5 0 0 0 0,-6 0 2 0 0,1 0 1 0 0,-1 0-1 0 0,0 0 1 0 0,0 0-1 0 0,0 0 1 0 0,4-2-1 0 0,1 0 61 0 0,0 1 0 0 0,11-2 0 0 0,-10 2 88 0 0,15-4 1 0 0,4-4 160 0 0,-25 8-317 0 0,-1 1 1 0 0,0-1-1 0 0,1 1 0 0 0,-1-1 0 0 0,0 1 1 0 0,3 0-1 0 0,5-1 45 0 0,-2 0 23 0 0,0 0 0 0 0,13 1 1 0 0,-8 0-89 0 0,-12 0-10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16:5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96 0 0,'0'-6'7'0'0,"2"-3"-17"0"0,-2 8 14 0 0,1 0 1 0 0,-1 0-1 0 0,0 0 1 0 0,1 0-1 0 0,-1 0 0 0 0,1 0 1 0 0,-1 0-1 0 0,1 0 0 0 0,-1 0 1 0 0,1 0-1 0 0,0 0 0 0 0,-1 0 1 0 0,1 1-1 0 0,0-1 1 0 0,0 0-1 0 0,-1 1 0 0 0,1-1 1 0 0,1 0-1 0 0,-1 1 69 0 0,-1 0 0 0 0,1 0 1 0 0,-1 0-1 0 0,0 0 0 0 0,1 0 0 0 0,-1 0 1 0 0,0 0-1 0 0,1 0 0 0 0,-1 0 0 0 0,0 0 1 0 0,1 0-1 0 0,-1 1 0 0 0,0-1 0 0 0,1 0 1 0 0,-1 0-1 0 0,0 0 0 0 0,1 0 0 0 0,-1 1 1 0 0,0-1-1 0 0,1 0 0 0 0,-1 1 0 0 0,0-1 0 0 0,0 0 1 0 0,1 0-1 0 0,-1 1 0 0 0,0 0 0 0 0,6 9 462 0 0,2 58 1409 0 0,-5-44-304 0 0,1 41-1 0 0,-2-17-854 0 0,-1-28-433 0 0,-1-12-77 0 0,0 0-1 0 0,2 10 1 0 0,-1-10-107 0 0,0 0 0 0 0,-1 8 0 0 0,1 6 250 0 0,2 58 1396 0 0,-9-31-904 0 0,7-40-779 0 0,-1-7-76 0 0,0 0-1 0 0,0-1 1 0 0,1 1 0 0 0,-1 0-1 0 0,-1 0 1 0 0,1-1 0 0 0,0 1-1 0 0,0 0 1 0 0,-2 3 0 0 0,2-3-21 0 0,-1 1 0 0 0,1 0 1 0 0,-1-1-1 0 0,1 1 1 0 0,0 3-1 0 0,-1 3 13 0 0,0 1-4 0 0,1 0 1 0 0,1 16-1 0 0,0-16-4 0 0,-1 0 0 0 0,-1 18 0 0 0,0-14 24 0 0,0-1 0 0 0,2 15 1 0 0,0-2 48 0 0,1 38 902 0 0,-2-64-933 0 0,0 15 1260 0 0,0 124-320 0 0,0-138-1109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17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96 0 0,'0'0'4136'0'0,"18"-2"-927"0"0,14 5 688 0 0,-16-5-3343 0 0,-12 2-445 0 0,0 0 0 0 0,-1-1 0 0 0,1 1 0 0 0,0 0 0 0 0,-1 1 1 0 0,8 0-1 0 0,-8 0 217 0 0,1 0 0 0 0,-1 0 1 0 0,1-1-1 0 0,7 0 1 0 0,-10-2-78 0 0,-1 2-236 0 0,0 0 1 0 0,0-1 0 0 0,1 1-1 0 0,-1 0 1 0 0,0 0-1 0 0,0-1 1 0 0,0 1 0 0 0,0 0-1 0 0,1 0 1 0 0,-1-1 0 0 0,0 1-1 0 0,0 0 1 0 0,1 0-1 0 0,-1-1 1 0 0,0 1 0 0 0,0 0-1 0 0,1 0 1 0 0,-1 0-1 0 0,0 0 1 0 0,0-1 0 0 0,1 1-1 0 0,-1 0 1 0 0,1 0 0 0 0,17-5 1530 0 0,-7 2-657 0 0,-7 2-391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26:17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6 96 0 0,'1'80'0'0'0,"3"-46"0"0"0,-3-16 0 0 0,-1-10 0 0 0,0 1 0 0 0,-1 14 0 0 0,-1-15 0 0 0,0 10 0 0 0,5 2 65 0 0,-2-14 57 0 0,0 0 76 0 0,-1-1 0 0 0,0 1-1 0 0,0 0 1 0 0,0-1 0 0 0,0 1 0 0 0,-1 0 0 0 0,-2 6 0 0 0,0 6 0 0 0,1-7-65 0 0,-1 6 101 0 0,3 53 626 0 0,4-31-150 0 0,-5-34-603 0 0,0 0-1 0 0,0 0 0 0 0,0 0 1 0 0,-3 8-1 0 0,3-10-20 0 0,-1 1 68 0 0,0 5 58 0 0,2 33 643 0 0,1-33-722 0 0,-1-8-114 0 0,0 1 1 0 0,1-1-1 0 0,-1 1 0 0 0,0-1 1 0 0,0 1-1 0 0,0 0 0 0 0,-1 1 1 0 0,0 3 29 0 0,1 1 0 0 0,-1 0-1 0 0,1 0 1 0 0,0 0 0 0 0,1 0 0 0 0,0 0 0 0 0,0-1 0 0 0,3 12 0 0 0,-3-16-45 0 0,0 3 55 0 0,1 0 1 0 0,-1 0-1 0 0,1 6 0 0 0,1 27 1493 0 0,-3-38-1491 0 0,0 1 1 0 0,0-1-1 0 0,0 1 1 0 0,0 0-1 0 0,0-1 1 0 0,0 1-1 0 0,0 0 0 0 0,0-1 1 0 0,0 1-1 0 0,1-1 1 0 0,-1 1-1 0 0,0-1 0 0 0,0 1 1 0 0,1 0-1 0 0,-1 0 1 0 0,1 0 29 0 0,-1 0 1 0 0,0 0 0 0 0,0 0 0 0 0,1 0-1 0 0,-1 0 1 0 0,0 0 0 0 0,0 0-1 0 0,0 0 1 0 0,0 0 0 0 0,0 0-1 0 0,-1 2 1 0 0,1 9 302 0 0,5 9 248 0 0,-4-15-560 0 0,0-1 1 0 0,-1 1-1 0 0,0 0 1 0 0,-1 8-1 0 0,0 3 0 0 0,2-6 2 0 0,-1-5 47 0 0,0 1 0 0 0,0 0-1 0 0,-3 12 1 0 0,3-4 217 0 0,0-9-5 0 0,-2-16-295 0 0,-6-83 89 0 0,6 18-88 0 0,0 3-3 0 0,0 53-46 0 0,-3-54 0 0 0,0 9 54 0 0,5-202 333 0 0,0 261-378 0 0,1 0 0 0 0,0 0 1 0 0,1 1-1 0 0,-1-1 0 0 0,3-6 0 0 0,-1 3 7 0 0,7-29 53 0 0,-8 26-49 0 0,0-1-7 0 0,-1 1-1 0 0,0-1 1 0 0,-2-18-1 0 0,1 8-30 0 0,-3 14-28 0 0,2 7 41 0 0,1 0 0 0 0,0 0 0 0 0,-1 0 0 0 0,1 0 0 0 0,-1 0 0 0 0,1 0 0 0 0,0 0 0 0 0,-1-2 0 0 0,1 3-11 0 0,0 0 0 0 0,0 0 1 0 0,0 0-1 0 0,0 0 0 0 0,0 0 0 0 0,0 0 0 0 0,0 0 0 0 0,0 0 0 0 0,0 0 0 0 0,1 0 1 0 0,-1 0-1 0 0,0 0 0 0 0,0 0 0 0 0,0 0 0 0 0,-1 0 0 0 0,1 0 0 0 0,0 0 0 0 0,0 0 0 0 0,0-1 1 0 0,0 1-1 0 0,0 0 0 0 0,0 0 0 0 0,0 0 0 0 0,0 0 0 0 0,0 0 0 0 0,0 0 0 0 0,0 0 0 0 0,0 0 1 0 0,0 0-1 0 0,0 0 0 0 0,0 0 0 0 0,0 0 0 0 0,0 0 0 0 0,0 0 0 0 0,0 0 0 0 0,0 0 0 0 0,0 0 1 0 0,0 0-1 0 0,0 0 0 0 0,0 0 0 0 0,0 0 0 0 0,0 0 0 0 0,0 0 0 0 0,0 0 0 0 0,0 0 1 0 0,0 0-1 0 0,0 0 0 0 0,0 0 0 0 0,0 0 0 0 0,0 0 0 0 0,0 0 0 0 0,0 0 0 0 0,0 0 0 0 0,0 0 1 0 0,0 0-1 0 0,-1 0 0 0 0,1 0 0 0 0,0 0 0 0 0,0 0 0 0 0,0 0 0 0 0,0 0 0 0 0,0 0 0 0 0,0 0 1 0 0,0 0-1 0 0,0 0 0 0 0,0 0 0 0 0,0 0 0 0 0,0 0 0 0 0,0 0 0 0 0,-3 4-486 0 0,-2 6 238 0 0,-1 17 28 0 0,1 1 1 0 0,1 0 0 0 0,2 0 0 0 0,0 35 0 0 0,-1 11 81 0 0,-1 26-502 0 0,4-40 293 0 0,0-32 233 0 0,1-19 128 0 0,0 0-1 0 0,3 15 1 0 0,1-2 0 0 0,-3 7 813 0 0,-1 57 1 0 0,-2-41-397 0 0,1 49 221 0 0,-5-72-288 0 0,4-17-282 0 0,1-3-34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26:25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96 0 0,'20'4'-1'0'0,"-14"-2"7"0"0,0-1-1 0 0,12 0 1 0 0,10 1 280 0 0,-20-1 162 0 0,0 0 1 0 0,-1-1-1 0 0,1 0 0 0 0,8-1 0 0 0,-7-2 87 0 0,6 1 220 0 0,-10 1-578 0 0,0 2 1 0 0,0-1-1 0 0,0 0 0 0 0,0 1 0 0 0,0 0 0 0 0,0 0 0 0 0,8 4 1 0 0,6-1 411 0 0,-11-3-250 0 0,-1-1 1 0 0,15 0-1 0 0,-14 0-129 0 0,0 0 0 0 0,9 1 0 0 0,0 0 1058 0 0,22 0 1 0 0,-31-1-926 0 0,9 3 162 0 0,-15-3-439 0 0,0 1 1 0 0,1-1-1 0 0,-1 1 0 0 0,1-1 0 0 0,-1 0 1 0 0,5 0-1 0 0,-5 0-34 0 0,-1 0 1 0 0,0 0-1 0 0,1 0 1 0 0,-1 0-1 0 0,1 0 0 0 0,-1 0 1 0 0,0 1-1 0 0,2 0 1 0 0,-1-1-14 0 0,-1 1 0 0 0,0-1 1 0 0,0 0-1 0 0,1 0 0 0 0,-1 1 1 0 0,0-1-1 0 0,1 0 1 0 0,-1 0-1 0 0,2-1 0 0 0,0 1 25 0 0,0 0-1 0 0,0 0 0 0 0,0 0 1 0 0,-1 0-1 0 0,1 0 1 0 0,3 1-1 0 0,10 1 228 0 0,-13-2-229 0 0,-2 0-16 0 0,0 0 0 0 0,0 0 0 0 0,0 0 0 0 0,0 0 0 0 0,0 0 0 0 0,0 0-1 0 0,0 0 1 0 0,0 1 0 0 0,0-1 0 0 0,0 0 0 0 0,0 1 0 0 0,1 0 0 0 0,0-1 14 0 0,0 1 1 0 0,0 0 0 0 0,0-1 0 0 0,0 0-1 0 0,0 1 1 0 0,0-1 0 0 0,0 0 0 0 0,3 0-1 0 0,23 1 287 0 0,31-2 1506 0 0,1-4-1481 0 0,-51 4-342 0 0,-4 0 46 0 0,0 0 0 0 0,-1 1 0 0 0,1 0 0 0 0,0 0 0 0 0,6 0 0 0 0,10-2 617 0 0,39 2-433 0 0,-44-2-245 0 0,-14 1 2 0 0,1 1 0 0 0,0-1 0 0 0,0 1 0 0 0,0 0 0 0 0,0 0 0 0 0,5 0 0 0 0,29 4-109 0 0,59-2 1284 0 0,-59-3-896 0 0,-2 4-26 0 0,118-2 846 0 0,1-1-1978 0 0,-151 0 871 0 0,0 0 0 0 0,0-1 0 0 0,0 0 0 0 0,5 0 0 0 0,-5 0 3 0 0,0 0 0 0 0,0 0 1 0 0,1 0-1 0 0,4 1 0 0 0,-1-1-37 0 0,0 0 1 0 0,0 0 0 0 0,0-1-1 0 0,13-4 1 0 0,-13 4-25 0 0,0-1 24 0 0,66-17-582 0 0,-67 19 612 0 0,1 0 0 0 0,-1 1-1 0 0,1 0 1 0 0,6 0 0 0 0,4 1 75 0 0,-13-1-42 0 0,0 0-1 0 0,0 1 1 0 0,0 0-1 0 0,-1-1 0 0 0,6 3 1 0 0,-8-3-18 0 0,9 2-126 0 0,0 0 0 0 0,1-1 0 0 0,-1-1 0 0 0,1 1 0 0 0,11-3-1 0 0,7 2-76 0 0,-8 0-4555 0 0,-21 0 4738 0 0,1 0 0 0 0,-1 0-1 0 0,1 1 1 0 0,-1-1 0 0 0,1 0 0 0 0,-1 1 0 0 0,1-1-1 0 0,-1 1 1 0 0,1-1 0 0 0,-1 1 0 0 0,1-1 0 0 0,-1 1 0 0 0,0-1-1 0 0,1 1 1 0 0,-1-1 0 0 0,0 1 0 0 0,1 0 0 0 0,5 11 80 0 0,-5-7-1 0 0,0 1-1 0 0,0-1 0 0 0,-1 0 0 0 0,1 9 0 0 0,-1-8 45 0 0,1 0-1 0 0,1 11 1 0 0,-1-9-20 0 0,0 0 1 0 0,0-1-1 0 0,-1 1 0 0 0,-1 11 1 0 0,0 2 18 0 0,-1 203 544 0 0,1-214-635 0 0,0 1 0 0 0,-1 0 1 0 0,-5 19-1 0 0,3-15-17 0 0,2-4 16 0 0,1 1-1 0 0,0-1 1 0 0,0 1 0 0 0,3 14-1 0 0,-2 2 99 0 0,-2 48 163 0 0,-2-12-6 0 0,4 2-2456 0 0,-4-44 485 0 0,1 26 862 0 0,3-43 809 0 0,0-1 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26:27.6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3000 0 0,'7'3'38'0'0,"-3"-1"1"0"0,2 0 34 0 0,0-1-6 0 0,17 2 115 0 0,-21-3-181 0 0,0 0-11 0 0,1-1 0 0 0,-1 1 0 0 0,1-1 0 0 0,-1 1 0 0 0,1-1 0 0 0,3-2 1 0 0,5-1-33 0 0,18 0-73 0 0,-20 3 101 0 0,-8 1 23 0 0,0 0 1 0 0,0 0-1 0 0,-1 0 1 0 0,1 0-1 0 0,0 0 1 0 0,0 0-1 0 0,0 0 1 0 0,0 0-1 0 0,0 0 1 0 0,0 1-1 0 0,0-1 0 0 0,0 0 1 0 0,1 1-1 0 0,6 3 70 0 0,15 0 510 0 0,-17-3-243 0 0,1 0 1 0 0,-1 1-1 0 0,7 2 0 0 0,17 6 1557 0 0,22 11 1017 0 0,-46-19-2129 0 0,-5-1-706 0 0,-1-1-1 0 0,1 0 1 0 0,0 1-1 0 0,0-1 1 0 0,0 0-1 0 0,0 0 1 0 0,-1 1-1 0 0,1-1 1 0 0,0 0-1 0 0,1 0 1 0 0,5 1 236 0 0,-6-1-291 0 0,0 0 0 0 0,0 0 0 0 0,-1 0 1 0 0,1 0-1 0 0,0 0 0 0 0,0 0 0 0 0,0 0 1 0 0,0 0-1 0 0,-1 0 0 0 0,2 0 0 0 0,2-1 145 0 0,-1 1-1 0 0,1 0 0 0 0,-1-1 0 0 0,8 2 0 0 0,7-1 523 0 0,0-1 398 0 0,18 1-1 0 0,7 1 360 0 0,-37-2-1241 0 0,0 0 1 0 0,0-1 0 0 0,6-1 0 0 0,0-1 72 0 0,-2 2-107 0 0,-1 1 0 0 0,14-2 0 0 0,11-2 60 0 0,-25 3-142 0 0,0 1 0 0 0,14-1 0 0 0,12-1 173 0 0,13 1 154 0 0,-43 1-375 0 0,-1 0-1 0 0,1 0 0 0 0,-1 0 0 0 0,7-3 1 0 0,-7 3-29 0 0,0-1 0 0 0,0 1 1 0 0,0 0-1 0 0,1 0 1 0 0,-1 0-1 0 0,5 0 0 0 0,73 4 164 0 0,-73-3-162 0 0,1 0-1 0 0,-1-1 1 0 0,14-2-1 0 0,-3 0 12 0 0,-16 3-22 0 0,0-1 0 0 0,0 0 0 0 0,5-2 1 0 0,-6 1 0 0 0,0 1 0 0 0,0 0 0 0 0,0 1 0 0 0,0-1 0 0 0,1 0 0 0 0,2 1 0 0 0,12 0 80 0 0,21 5 1 0 0,-23-3-46 0 0,40 0 99 0 0,-25-2-68 0 0,-25 1-51 0 0,0 0 0 0 0,0 0 0 0 0,9 3-1 0 0,6 1 82 0 0,-6-3 23 0 0,31-1-1 0 0,-33-2-89 0 0,1 2 0 0 0,-1-1-1 0 0,19 5 1 0 0,-23-4-5 0 0,1 0 1 0 0,19 0-1 0 0,-24-1-22 0 0,2 0 8 0 0,-3 0-5 0 0,0 0 0 0 0,0 0 1 0 0,-1 0-1 0 0,1 1 0 0 0,5 1 0 0 0,1 0 1 0 0,0-1 0 0 0,0 0 0 0 0,0 0 1 0 0,-1-1-1 0 0,14-1 0 0 0,3 0 1 0 0,54-3 56 0 0,-66 4-48 0 0,22 3 0 0 0,-22-2-24 0 0,-11-1-2 0 0,0 0 0 0 0,-1 0 0 0 0,1 1 0 0 0,5 0 0 0 0,-4 0-1 0 0,0-1 0 0 0,-1 1 0 0 0,1-1 0 0 0,7 0 0 0 0,6 1 0 0 0,12-1 0 0 0,-28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26:28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10848 0 0,'1'-1'376'0'0,"8"-1"224"0"0,8 1 983 0 0,-12 1-1213 0 0,-2-1-338 0 0,1 1 1 0 0,-1-1-1 0 0,0 0 1 0 0,0 0-1 0 0,4-2 0 0 0,9-3-567 0 0,-13 5 363 0 0,1 0 0 0 0,-1 0 0 0 0,1 1 0 0 0,-1-1 0 0 0,1 1 1 0 0,-1 0-1 0 0,1 0 0 0 0,6 1 0 0 0,5 2 76 0 0,-10-1 129 0 0,1-1 1 0 0,0 0 0 0 0,7 0 0 0 0,-10 0 65 0 0,1-1 72 0 0,-2-1-94 0 0,1 1 0 0 0,-1 0-1 0 0,1 0 1 0 0,-1 0 0 0 0,1 0 0 0 0,2 0-1 0 0,3 1 53 0 0,15 0 235 0 0,-12-1 71 0 0,17 0 0 0 0,-10-1 16 0 0,-13 1-222 0 0,1 0 1 0 0,-1-1-1 0 0,8-1 0 0 0,8-2 513 0 0,6 0-247 0 0,-17 2-300 0 0,-8 2-146 0 0,-1 0-1 0 0,1 0 1 0 0,-1 0 0 0 0,1-1-1 0 0,-1 1 1 0 0,0 0 0 0 0,1-1-1 0 0,-1 1 1 0 0,3-2 0 0 0,-2 1 140 0 0,1 1-1 0 0,-1-1 1 0 0,1 1 0 0 0,-1-1 0 0 0,1 1-1 0 0,2 0 1 0 0,1 0 42 0 0,17 0 246 0 0,-18 1-391 0 0,-1-1 1 0 0,1 0-1 0 0,0 0 1 0 0,7-1-1 0 0,3-3 234 0 0,-14 3-279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0:40:23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64 96 0 0,'-1'4'0'0'0,"1"1"0"0"0,-2 6 0 0 0,0-6 0 0 0,1-5 0 0 0,1 0 0 0 0,0 1 0 0 0,0-1 0 0 0,-1 0 0 0 0,1 1 0 0 0,0-1 0 0 0,0 0 0 0 0,-1 1 0 0 0,1-1 0 0 0,0 0 0 0 0,0 1 0 0 0,0-1 0 0 0,0 1 0 0 0,0-1 0 0 0,-1 0 0 0 0,1 1 0 0 0,2 26 0 0 0,-1-20 0 0 0,0 1 0 0 0,-1 12 0 0 0,-5 23 0 0 0,5-42 0 0 0,0 0 0 0 0,-1 0 0 0 0,1 1 0 0 0,-1-1 0 0 0,1 0 0 0 0,-1 0 0 0 0,1 1 0 0 0,-2 0 0 0 0,2 5 1569 0 0,1 2-1346 0 0,-1 30 417 0 0,0-46-88 0 0,1 1-436 0 0,-1 0 0 0 0,0 0 0 0 0,-1-9 0 0 0,-2-9 363 0 0,1 0 1 0 0,1 1 0 0 0,2-27-1 0 0,0 7 1355 0 0,0-12 355 0 0,-3 52-2004 0 0,2 2-190 0 0,0 1-1 0 0,0 0 0 0 0,0 0 1 0 0,0 0-1 0 0,0 0 0 0 0,0 0 1 0 0,0 0-1 0 0,0 0 1 0 0,-1-1-1 0 0,1 1 0 0 0,0 0 1 0 0,0 0-1 0 0,0 0 0 0 0,0 0 1 0 0,0 0-1 0 0,0 0 0 0 0,0-1 1 0 0,0 1-1 0 0,0 0 0 0 0,0 0 1 0 0,0 0-1 0 0,0 0 0 0 0,0 0 1 0 0,0-1-1 0 0,0 1 1 0 0,0 0-1 0 0,0 0 0 0 0,0 0 1 0 0,1 0-1 0 0,-1 0 0 0 0,0-1 1 0 0,0 1-1 0 0,0 0 0 0 0,-1 5-97 0 0,1 0 0 0 0,-1 0 0 0 0,1 1 0 0 0,1-1-1 0 0,-1 0 1 0 0,1 0 0 0 0,1 6 0 0 0,1 22-44 0 0,1 51 199 0 0,-10 1 2468 0 0,5 43 203 0 0,-2-71-2596 0 0,0 30-39 0 0,3-70-85 0 0,2 80 51 0 0,1-17 7 0 0,0 32-72 0 0,-4-70 8 0 0,-1 16 144 0 0,0 97 1722 0 0,2-91-708 0 0,1-8-136 0 0,-2 58-2004 0 0,0-87 1085 0 0,1-26-74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0:40:28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96 0 0,'0'0'673'0'0,"1"0"-565"0"0,12-2 1017 0 0,21 2 0 0 0,-16 1-27 0 0,20 2 1113 0 0,-34-3-1966 0 0,-1 0-113 0 0,0 0-1 0 0,0 1 0 0 0,0-1 0 0 0,5 3 0 0 0,-3-2 73 0 0,1 0 1 0 0,-1 0-1 0 0,1 0 0 0 0,0 0 1 0 0,6-1-1 0 0,17 2 433 0 0,-27-2-549 0 0,1 0 1 0 0,-1 1-1 0 0,0-1 1 0 0,0-1-1 0 0,1 1 1 0 0,-1 0-1 0 0,0 0 1 0 0,0-1-1 0 0,4 0 1 0 0,2-2 99 0 0,59-11 2460 0 0,-43 5-1917 0 0,-20 8-626 0 0,0-1-1 0 0,0 0 0 0 0,0 1 0 0 0,0 0 1 0 0,1 0-1 0 0,-1 0 0 0 0,6 0 0 0 0,8-3 1027 0 0,108 4 2034 0 0,-118 1-2968 0 0,0-1-1 0 0,12 4 1 0 0,-5-1-56 0 0,-9-2-84 0 0,-3 0-27 0 0,0 0 0 0 0,0-1-1 0 0,0 1 1 0 0,-1-1 0 0 0,1 0 0 0 0,0 0 0 0 0,0 0-1 0 0,4-1 1 0 0,-2 0 70 0 0,0-1 0 0 0,0 1 0 0 0,1 0 0 0 0,-1 0 0 0 0,8 1 0 0 0,-11 0-74 0 0,0-1-1 0 0,0 1 1 0 0,0 0 0 0 0,0-1 0 0 0,0 0-1 0 0,1 0 1 0 0,12-3 74 0 0,70 2 761 0 0,-73 2-783 0 0,60 4 328 0 0,27-3 74 0 0,-98-1-480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0:40:29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10448 0 0,'0'0'360'0'0,"1"7"704"0"0,2 5-154 0 0,-2-11-974 0 0,1 0 0 0 0,-1-1 0 0 0,0 1 0 0 0,0-1 0 0 0,0 0 0 0 0,0 1 0 0 0,1-1 0 0 0,-1 0 0 0 0,0 1 0 0 0,0-1 0 0 0,1 0 0 0 0,1 0 0 0 0,18-2-423 0 0,-4 0 98 0 0,35 1 281 0 0,-5 3 1472 0 0,-12-1 474 0 0,4 1 1073 0 0,-37-2-2381 0 0,-2 0-428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2:32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 0 0,'0'0'128'0'0,"1"3"-56"0"0,1 4 55 0 0,0 0-1 0 0,-1 1 1 0 0,0-1 0 0 0,0 9-1 0 0,-1-16-121 0 0,0 2 92 0 0,0-1-1 0 0,0 1 1 0 0,0 0 0 0 0,0-1 0 0 0,0 1-1 0 0,1-1 1 0 0,-1 1 0 0 0,0-1 0 0 0,2 3-1 0 0,-1 0 75 0 0,0 0 1 0 0,0 0-1 0 0,-1-1 0 0 0,1 1 0 0 0,-1 6 0 0 0,1 4-39 0 0,3 9 183 0 0,-1-11-107 0 0,-2 0 1 0 0,1 13-1 0 0,-1-17-67 0 0,0-1-1 0 0,0 1 1 0 0,3 12 0 0 0,-2-12-37 0 0,0-1 1 0 0,-1 0 0 0 0,2 14-1 0 0,0 13 201 0 0,-2-22-99 0 0,1 14 0 0 0,4 156 1768 0 0,-3-130-1616 0 0,2-16-22 0 0,-2 60 618 0 0,0 9 262 0 0,-4-71-833 0 0,2 35 304 0 0,1 21 268 0 0,-3-55-603 0 0,6 45 0 0 0,-3-64-251 0 0,-1 1 1 0 0,0-1-1 0 0,-3 29 0 0 0,-1-28-13 0 0,1-13-60 0 0,2 0 0 0 0,-1 1 0 0 0,0 6 0 0 0,1 141 1022 0 0,-7-105-577 0 0,7 0-185 0 0,2 93-73 0 0,-2-133-213 0 0,0 1 1 0 0,-2 8 0 0 0,1-7 8 0 0,-1 17 0 0 0,1 31 39 0 0,-1-8 31 0 0,3-19-6 0 0,-1-14 16 0 0,0 0-1 0 0,-2 18 0 0 0,-1-25-67 0 0,3-8-20 0 0,0-1 1 0 0,-1 1-1 0 0,1 0 0 0 0,0 0 1 0 0,-1 0-1 0 0,1 0 1 0 0,0 0-1 0 0,0 0 0 0 0,0-1 1 0 0,0 1-1 0 0,0 0 1 0 0,0 1-1 0 0,0 1 2 0 0,0 0-1 0 0,0 0 1 0 0,0 1 0 0 0,-1 4-1 0 0,-1 7 7 0 0,3 26 19 0 0,-2 48 89 0 0,-3-64-17 0 0,2-17-2 0 0,1 0 0 0 0,-1 11 0 0 0,2 145 1236 0 0,0-157-1310 0 0,-1 0 0 0 0,0-1 0 0 0,0 1 0 0 0,-1-1-1 0 0,-3 10 1 0 0,4-15-1 0 0,1 12 10 0 0,-3 141-32 0 0,3-33 107 0 0,-2-71-14 0 0,-1-30-36 0 0,2-13-8 0 0,0-1 0 0 0,-1 9-1 0 0,2-2 54 0 0,1 2 217 0 0,-1 0 0 0 0,-1 0-1 0 0,-4 18 1 0 0,4-23-282 0 0,0 1-1 0 0,0-1 1 0 0,2 21 0 0 0,0-6-14 0 0,-1 1 1 0 0,1-10 1 0 0,-1 0 1 0 0,-3 19-1 0 0,2-23 60 0 0,0-1 0 0 0,2 21 0 0 0,0-7-1 0 0,-1-10-54 0 0,0-11-25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0:40:33.7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1 96 0 0,'0'0'16'0'0,"5"2"1331"0"0,-1 48 6250 0 0,-2-20-5344 0 0,-1-21-1918 0 0,-1-1 0 0 0,0 0 0 0 0,0 1 0 0 0,-1 8 0 0 0,-1-2 674 0 0,1 0 0 0 0,2 25 0 0 0,0-10 733 0 0,-1-1-283 0 0,1-11-1061 0 0,-3 24-1 0 0,-3-16-288 0 0,3-21-81 0 0,1-1 0 0 0,0 1-1 0 0,0 0 1 0 0,0 0 0 0 0,1 0-1 0 0,0 5 1 0 0,1 7 13 0 0,-1 0 0 0 0,-1 19 0 0 0,0-20 9 0 0,2 26 0 0 0,0-8-41 0 0,-3-1-193 0 0,0-19 125 0 0,-1 29-1 0 0,7 36 4 0 0,-1-9 255 0 0,-2 78 193 0 0,-5-112-383 0 0,4-35-9 0 0,-1 16 128 0 0,0 34 0 0 0,2-24-62 0 0,0 67-1474 0 0,0-56 931 0 0,-2 39-840 0 0,-1-18 1677 0 0,2-58-360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0:40:41.3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13 96 0 0,'0'0'2423'0'0,"6"7"-1765"0"0,-3-6-338 0 0,0 0 0 0 0,0 0 0 0 0,1 0 0 0 0,-1-1 0 0 0,0 1 0 0 0,0-1-1 0 0,0 0 1 0 0,0 0 0 0 0,1 0 0 0 0,-1 0 0 0 0,4-1 0 0 0,-4 1-42 0 0,-1 0 0 0 0,1 0 0 0 0,-1 0 1 0 0,1 0-1 0 0,4 1 0 0 0,-6 0-70 0 0,1-1 0 0 0,-1 1-1 0 0,1-1 1 0 0,0 0 0 0 0,-1 0 0 0 0,1 0 0 0 0,0 0 0 0 0,0 0-1 0 0,-1 0 1 0 0,1 0 0 0 0,0-1 0 0 0,-1 1 0 0 0,1-1-1 0 0,2 0 1 0 0,0-1 163 0 0,1-1 1 0 0,0 1-1 0 0,0 1 0 0 0,0-1 0 0 0,0 1 0 0 0,1 0 0 0 0,-1 0 0 0 0,0 0 0 0 0,1 1 0 0 0,-1 0 0 0 0,6 0 1 0 0,15-1 611 0 0,-22 1-927 0 0,0 1 0 0 0,1-1 0 0 0,-1 1 0 0 0,7 2 0 0 0,8 2-46 0 0,35-3 923 0 0,-10-1-27 0 0,-31-1-652 0 0,18-4 149 0 0,47 2-389 0 0,-54-3 12 0 0,-16 3-18 0 0,0 1 39 0 0,1 0-1 0 0,-1 1 1 0 0,0 0 0 0 0,0 0 0 0 0,9 2-1 0 0,-6-1 37 0 0,-1-1-1 0 0,17 0 1 0 0,5-5-3 0 0,-24 4-29 0 0,-1 0 1 0 0,14 1-1 0 0,-2-1 0 0 0,-6 1 136 0 0,22 2 1 0 0,4 1 245 0 0,51-5 175 0 0,-72 2-511 0 0,23-3-1 0 0,-29 2 23 0 0,17 0 0 0 0,-16 1 171 0 0,-25 2-235 0 0,-87 7-63 0 0,97-8 5 0 0,-50 2-143 0 0,-57-3 0 0 0,37 1-141 0 0,55 1 147 0 0,-1-2-1 0 0,0 0 1 0 0,-33-5-1 0 0,42 4-18 0 0,0 1 1 0 0,0-1-1 0 0,-12 2 1 0 0,-12-1-448 0 0,-44-1 128 0 0,7 1 453 0 0,43 0-79 0 0,-30 3 0 0 0,-24 0-96 0 0,76-3 200 0 0,-7 0 0 0 0,5 0 0 0 0,-9 0 30 0 0,-17 4 0 0 0,9-1 0 0 0,-12-1 640 0 0,35-2-662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08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96 0 0,'1'3'3'0'0,"0"0"0"0"0,0 0 1 0 0,0 0-1 0 0,-1 0 0 0 0,1 0 0 0 0,-1 0 0 0 0,0 5 0 0 0,-2 23 204 0 0,1-12 42 0 0,1-16-182 0 0,-1 1 147 0 0,1 0 0 0 0,0 1 0 0 0,1-1-1 0 0,0 5 1 0 0,1 18 1057 0 0,-2-23-1120 0 0,1 0 1 0 0,-1 0 0 0 0,0 0-1 0 0,-1 0 1 0 0,1 0-1 0 0,-2 3 1 0 0,1-2-5 0 0,1-1 1 0 0,-1 1 0 0 0,1-1-1 0 0,0 7 1 0 0,3 45 1178 0 0,-1-9-172 0 0,0-30-1022 0 0,-2 1 0 0 0,-1 21 1 0 0,-1-26 18 0 0,0 12 415 0 0,-1 17 353 0 0,1-24-391 0 0,1-1 593 0 0,2 19 0 0 0,0 12-203 0 0,-5 13-590 0 0,3 62-479 0 0,1-120 138 0 0,0 0 0 0 0,-1 0 0 0 0,1-1 0 0 0,-1 1 1 0 0,-1 3-1 0 0,1-3-97 0 0,0-1 0 0 0,1 1 0 0 0,-1 0 0 0 0,1 0 0 0 0,-1 3 0 0 0,-2 13-762 0 0,-1-7 1245 0 0,-4-58 80 0 0,0-6-179 0 0,-9-88 3266 0 0,17 121-3001 0 0,4-30 0 0 0,-1 28-531 0 0,0-60 9 0 0,3 35-101 0 0,-3 31 78 0 0,1-30-1 0 0,-3 30-6 0 0,4-28 0 0 0,1 7-285 0 0,3-49-159 0 0,-7 60 1543 0 0,0-41 0 0 0,-3 44-844 0 0,1 22-242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14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96 0 0,'3'-1'17'0'0,"2"1"11"0"0,0 1 11 0 0,3 1 53 0 0,6 2 285 0 0,19 0 749 0 0,-22-4-535 0 0,-3 1 264 0 0,0-1-1 0 0,0-1 1 0 0,0 1 0 0 0,16-5 0 0 0,-20 4-469 0 0,0 1 1 0 0,0-1 0 0 0,0 1-1 0 0,8-1 1 0 0,3 1 905 0 0,-1-3-458 0 0,-11 2-648 0 0,0 1 0 0 0,-1-1 0 0 0,1 1 0 0 0,0 0 1 0 0,4 0-1 0 0,43 9 1422 0 0,7-1-224 0 0,24 4-183 0 0,-79-12-1131 0 0,1 0 0 0 0,-1 0 0 0 0,1 0 0 0 0,-1 0 0 0 0,1-1 0 0 0,3 0 0 0 0,10-1 629 0 0,-12 2-448 0 0,0 1 0 0 0,0-1 1 0 0,1 1-1 0 0,5 2 0 0 0,-6-2-182 0 0,0 0 1 0 0,0 0-1 0 0,0 0 0 0 0,6 0 1 0 0,53 0 498 0 0,-39 1-111 0 0,18 1-394 0 0,34-4 89 0 0,-70 1-122 0 0,-1 0 1 0 0,1 1-1 0 0,0-1 0 0 0,0 1 1 0 0,8 3-1 0 0,-10-3-30 0 0,0 0 0 0 0,1 1 0 0 0,-1-2 0 0 0,1 1 0 0 0,0 0 0 0 0,-1-1 0 0 0,1 0 0 0 0,-1 0 0 0 0,1 0 0 0 0,7-2 0 0 0,-5 1 112 0 0,1-1 0 0 0,0 2 0 0 0,9-1 0 0 0,-17 1-104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17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 96 0 0,'0'0'15'0'0,"4"0"113"0"0,5 0 698 0 0,23-3 718 0 0,-23 3-536 0 0,0 0 1 0 0,13 2-1 0 0,11 2 806 0 0,-20-4-1274 0 0,-9 0-313 0 0,0 1-1 0 0,0-1 1 0 0,0 0-1 0 0,0 0 1 0 0,-1-1-1 0 0,1 1 1 0 0,0-1-1 0 0,0 0 1 0 0,4-2-1 0 0,-4 2-9 0 0,0 0 0 0 0,0 0 0 0 0,0 0 0 0 0,1 1 0 0 0,-1-1 0 0 0,0 1 0 0 0,0 0 0 0 0,0 1 0 0 0,6 0 0 0 0,2 0 190 0 0,13 0 544 0 0,-17 0-429 0 0,1 0 0 0 0,-1-1 0 0 0,0 0 0 0 0,16-2 0 0 0,-21 2-421 0 0,0-1-1 0 0,0 1 0 0 0,0 0 1 0 0,0 0-1 0 0,4 1 0 0 0,13 0-63 0 0,0-1-38 0 0,-16 0 0 0 0,0 0 1 0 0,-1 0-1 0 0,1 0 0 0 0,0 0 0 0 0,0-1 0 0 0,6-1 0 0 0,-7 1 14 0 0,-1 1 0 0 0,1 0 0 0 0,0-1 0 0 0,0 1 0 0 0,-1 0 0 0 0,1 1 0 0 0,4 0 0 0 0,7 0 37 0 0,16 0 467 0 0,21-1 492 0 0,-35-2-755 0 0,-8 2-69 0 0,0-1 1 0 0,10 1-1 0 0,-11 1-49 0 0,0-1 0 0 0,-1 0 0 0 0,1 0 0 0 0,8-2 0 0 0,-11 1-90 0 0,1 1 1 0 0,-1 0-1 0 0,0 0 1 0 0,0 0 0 0 0,1 0-1 0 0,-1 1 1 0 0,0 0-1 0 0,4 1 1 0 0,12 2 280 0 0,11-3 279 0 0,-18-2-432 0 0,24 4 141 0 0,24-5 153 0 0,-53-1-427 0 0,-7 2-36 0 0,0 1 0 0 0,0-1-1 0 0,0 1 1 0 0,0 0 0 0 0,0-1 0 0 0,0 1 0 0 0,0 0 0 0 0,0-1-1 0 0,1 1 1 0 0,0 0-66 0 0,-1 0 43 0 0,-1 0 0 0 0,0 0 0 0 0,1 0 0 0 0,-1 0 0 0 0,0 0 0 0 0,0-1 0 0 0,1 1 0 0 0,-1 0 0 0 0,0 0 0 0 0,1 0 0 0 0,-1 0 0 0 0,0 0 0 0 0,0 0 0 0 0,1 1-1 0 0,-1-1 1 0 0,0 0 0 0 0,0 0 0 0 0,1 0 0 0 0,-1 0 0 0 0,0 0 0 0 0,1 0 0 0 0,-1 0 0 0 0,0 1 0 0 0,0-1 0 0 0,0 0 0 0 0,1 0 0 0 0,-1 0 0 0 0,0 0 0 0 0,0 1 0 0 0,0-1 0 0 0,1 0 0 0 0,-1 0 0 0 0,0 1 0 0 0,0-1 0 0 0,0 1 0 0 0,3 11-186 0 0,-3-5 175 0 0,1 0 0 0 0,0-1 0 0 0,2 8 0 0 0,2 8-29 0 0,-2 17-28 0 0,-1 43 0 0 0,-1-14 12 0 0,3 19 64 0 0,0-25 10 0 0,-10 38-64 0 0,2-67 96 0 0,2-17 5 0 0,-1 21 1 0 0,0 66 167 0 0,3-47-176 0 0,0 1 53 0 0,-2-49-57 0 0,2-5-17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18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9848 0 0,'0'0'518'0'0,"-10"10"1557"0"0,9-9-2083 0 0,1 0 0 0 0,0-1 1 0 0,0 1-1 0 0,0 0 0 0 0,0 0 1 0 0,0 0-1 0 0,0 0 0 0 0,0 0 0 0 0,0-1 1 0 0,0 1-1 0 0,0 0 0 0 0,0 0 0 0 0,0 0 1 0 0,1 0-1 0 0,-1-1 0 0 0,0 1 0 0 0,1 0 1 0 0,-1 0-1 0 0,0 0 0 0 0,1-1 0 0 0,-1 1 1 0 0,1 0-1 0 0,0-1 0 0 0,-1 1 1 0 0,1 0-1 0 0,-1-1 0 0 0,1 1 0 0 0,0-1 1 0 0,-1 1-1 0 0,1-1 0 0 0,0 1 0 0 0,0-1 1 0 0,1 1-1 0 0,3 2-132 0 0,1-1 0 0 0,0 0 0 0 0,10 3 0 0 0,-8-3 0 0 0,3 0 59 0 0,-1 0-1 0 0,1 0 0 0 0,20 0 1 0 0,-27-2 143 0 0,1 1 0 0 0,0 0 1 0 0,0 0-1 0 0,0 0 1 0 0,5 2-1 0 0,12 3 322 0 0,-10-7 110 0 0,-1 0 454 0 0,-9 0-663 0 0,1 1 1 0 0,-1 1 0 0 0,1-1-1 0 0,-1 0 1 0 0,1 1 0 0 0,-1-1 0 0 0,1 1-1 0 0,-1 0 1 0 0,3 0 0 0 0,8 5 1002 0 0,-12-6-1286 0 0,0 1-36 0 0,-1-1 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21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96 0 0,'5'0'0'0'0,"-1"0"0"0"0,1 0 0 0 0,-4 0 0 0 0,0 0 0 0 0,0 0 0 0 0,-1 0 0 0 0,1 0 0 0 0,0 0 0 0 0,0-1 0 0 0,0 1 0 0 0,-1 0 0 0 0,1 0 0 0 0,0-1 0 0 0,0 1 0 0 0,-1-1 0 0 0,2 0 0 0 0,-1 0 0 0 0,0 0 0 0 0,0 0 0 0 0,1 1 0 0 0,-1-1 1 0 0,0 0-1 0 0,0 0 0 0 0,1 1 0 0 0,-1-1 0 0 0,0 1 0 0 0,1-1 0 0 0,-1 1 0 0 0,3-1 112 0 0,15 9 3807 0 0,-15-7-3149 0 0,0 0 1 0 0,1 0-1 0 0,-1 0 1 0 0,1-1-1 0 0,-1 0 1 0 0,6 0-1 0 0,1 0-181 0 0,0 1 76 0 0,17-1 560 0 0,1-3-192 0 0,-23 2-749 0 0,0 0 0 0 0,0 1-1 0 0,0 0 1 0 0,0 0 0 0 0,0 0 0 0 0,0 1-1 0 0,8 1 1 0 0,-4 0 309 0 0,16 0 0 0 0,18 1 167 0 0,-30-2-394 0 0,-9-1-202 0 0,0 0-1 0 0,0-1 0 0 0,0 0 0 0 0,0 0 0 0 0,10-3 0 0 0,-2 1 100 0 0,1-1 31 0 0,1 2 1 0 0,-1 0-1 0 0,0 0 0 0 0,26 2 1 0 0,-8 5-141 0 0,-22-3-128 0 0,-1-1 0 0 0,14 1 0 0 0,-18-2-10 0 0,0 1 1 0 0,0 0 0 0 0,8 2-1 0 0,8 1 44 0 0,72 7 142 0 0,-84-11-142 0 0,0-1 1 0 0,0 1 0 0 0,13-4-1 0 0,8 0 107 0 0,-16 4-42 0 0,0 1-1 0 0,27 3 1 0 0,2 1 194 0 0,-33-3-280 0 0,0-1 0 0 0,-1 1 0 0 0,16 6 0 0 0,4 1 29 0 0,-14-7-3 0 0,-1 0 0 0 0,1-1 0 0 0,0 0 0 0 0,26-3 0 0 0,3 0 58 0 0,-34 1-65 0 0,-1 0 0 0 0,19-4 0 0 0,-20 3-28 0 0,0 1-1 0 0,0-1 1 0 0,1 1-1 0 0,14 1 1 0 0,-2 0 41 0 0,-1 0 1 0 0,0-1-1 0 0,21-4 1 0 0,-36 4-61 0 0,24-2 79 0 0,21-4 115 0 0,20-2 168 0 0,21 9-98 0 0,-35 2-163 0 0,-45-2-53 0 0,-1 0 1 0 0,1 1 0 0 0,16 3-1 0 0,-10-2 100 0 0,-17-2-158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3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96 0 0,'0'0'2765'0'0,"4"-10"-1790"0"0,-2 8-640 0 0,-1 1-1 0 0,1-1 1 0 0,0 1 0 0 0,-1-1-1 0 0,1 1 1 0 0,0 0-1 0 0,0 0 1 0 0,2-1 0 0 0,-4 2-254 0 0,1 0 1 0 0,-1 0-1 0 0,0 0 1 0 0,1 1 0 0 0,-1-1-1 0 0,0 0 1 0 0,0 0-1 0 0,1 0 1 0 0,-1 1-1 0 0,0-1 1 0 0,0 0 0 0 0,1 0-1 0 0,-1 1 1 0 0,0-1-1 0 0,0 0 1 0 0,1 0-1 0 0,-1 1 1 0 0,0-1-1 0 0,0 0 1 0 0,0 1 0 0 0,0-1-1 0 0,0 0 1 0 0,1 1-1 0 0,-1-1 1 0 0,0 0-1 0 0,0 1 1 0 0,0-1 0 0 0,0 0-1 0 0,0 1 1 0 0,0-1-1 0 0,0 1 1 0 0,0-1-1 0 0,0 0 1 0 0,0 1-1 0 0,-1-1 1 0 0,1 1 0 0 0,-3 14 619 0 0,3-13-604 0 0,-1 5 150 0 0,0 1 0 0 0,1-1 0 0 0,0 1 0 0 0,0-1 0 0 0,2 11 0 0 0,0 12 568 0 0,-2-18-55 0 0,3 15-1 0 0,1 8-311 0 0,-4-23-255 0 0,0 0 0 0 0,-1 0 1 0 0,-4 21-1 0 0,4-28 72 0 0,0 0-1 0 0,0 0 1 0 0,0 9-1 0 0,2 6 390 0 0,-1-1 0 0 0,-4 33 0 0 0,2-39-159 0 0,2 1 0 0 0,1 18-1 0 0,0-3-236 0 0,-2-10-25 0 0,-3 18 0 0 0,4-31-175 0 0,0 0 0 0 0,0 0 1 0 0,0 0-1 0 0,1 0 1 0 0,2 10-1 0 0,-1-8-10 0 0,-1-1-1 0 0,1 13 1 0 0,-4-1-25 0 0,2-14-21 0 0,-1-1-1 0 0,1 1 1 0 0,0-1 0 0 0,0 1 0 0 0,1 4-1 0 0,1 0-27 0 0,-1 0 0 0 0,1 1 0 0 0,-2-1-1 0 0,1 1 1 0 0,-2 15 0 0 0,-3-10-28 0 0,3-10 44 0 0,0-1 1 0 0,0 1 0 0 0,0 9-1 0 0,-1 18 3 0 0,2-9-34 0 0,0-22 26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4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 0 0,'6'0'6'0'0,"4"2"-19"0"0,5 1 101 0 0,1-4 386 0 0,-11 1-184 0 0,0 0 1 0 0,-1 0-1 0 0,1 0 0 0 0,0 0 1 0 0,-1 1-1 0 0,1-1 0 0 0,0 1 1 0 0,7 3-1 0 0,-3-1 962 0 0,0 0 0 0 0,1-1 1 0 0,16 2-1 0 0,-23-4-1047 0 0,0 0 0 0 0,0 0 0 0 0,0 0 0 0 0,0-1 0 0 0,0 1 0 0 0,0-1 0 0 0,0 0-1 0 0,0 0 1 0 0,4-1 0 0 0,9-4 746 0 0,-6 5-695 0 0,0-1 0 0 0,0 2 0 0 0,0-1 0 0 0,0 1 0 0 0,12 2 0 0 0,13 0 252 0 0,-20-3-338 0 0,-7 1 31 0 0,0 0 0 0 0,13 2 0 0 0,-15-2-44 0 0,0 1 0 0 0,1-1-1 0 0,-1-1 1 0 0,0 1-1 0 0,13-3 1 0 0,6-1 518 0 0,-18 4-81 0 0,0 0 1 0 0,12 2-1 0 0,0 0 472 0 0,-17-2-1032 0 0,0 1-1 0 0,0-1 1 0 0,0 1-1 0 0,0 0 0 0 0,0-1 1 0 0,0 1-1 0 0,3 2 1 0 0,-4-2-18 0 0,1 0 0 0 0,0-1 0 0 0,0 1 1 0 0,0 0-1 0 0,0 0 0 0 0,-1-1 0 0 0,1 1 0 0 0,0-1 0 0 0,3 0 0 0 0,13 0 209 0 0,31-6 0 0 0,-33 5 205 0 0,24-1 1 0 0,-15-2-115 0 0,21 0 54 0 0,-22 1-120 0 0,-21 3-218 0 0,-1 0 0 0 0,1 0 1 0 0,-1 0-1 0 0,1 1 0 0 0,0-1 0 0 0,2 2 0 0 0,14 1 95 0 0,-14-2-75 0 0,0-1 1 0 0,11 3-1 0 0,-10-1-10 0 0,-1-1-1 0 0,12 0 0 0 0,17-1 559 0 0,-25-3-489 0 0,-9 3-113 0 0,0 0 1 0 0,0 0-1 0 0,0 0 1 0 0,0 0-1 0 0,0 0 1 0 0,0 0-1 0 0,1 0 1 0 0,-1 0-1 0 0,0 0 1 0 0,0 0-1 0 0,0 0 1 0 0,0 0-1 0 0,0 0 0 0 0,0 0 1 0 0,0 0-1 0 0,0 0 1 0 0,0 1-1 0 0,1-1 1 0 0,-1 0-1 0 0,0 0 1 0 0,0 0-1 0 0,0 0 1 0 0,0 0-1 0 0,0 0 1 0 0,0 0-1 0 0,0 0 1 0 0,0 0-1 0 0,0 0 0 0 0,0 0 1 0 0,0 0-1 0 0,0 1 1 0 0,0-1-1 0 0,1 0 1 0 0,-1 0-1 0 0,0 0 1 0 0,0 0-1 0 0,0 0 1 0 0,0 0-1 0 0,0 0 1 0 0,0 0-1 0 0,0 1 1 0 0,0-1-1 0 0,0 0 0 0 0,0 0 1 0 0,0 0-1 0 0,0 0 1 0 0,2 11-155 0 0,1 12-71 0 0,-1 24 257 0 0,-5 77-1 0 0,2-53 8 0 0,0-5-38 0 0,-8 47-22 0 0,7-90 152 0 0,3 45 0 0 0,2 22 212 0 0,-2-76-334 0 0,1 0 0 0 0,0-1 0 0 0,4 17 0 0 0,1 1-224 0 0,-5-19-182 0 0,0-1 1 0 0,0 18 0 0 0,-2-28 359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55:4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3000 0 0,'0'0'5040'0'0,"1"-1"-4912"0"0,2 0-82 0 0,-1 0-1 0 0,1-1 1 0 0,0 1 0 0 0,-1 0 0 0 0,1 1 0 0 0,0-1 0 0 0,0 0 0 0 0,0 1-1 0 0,0 0 1 0 0,4 0 0 0 0,15-4 704 0 0,-8 2-131 0 0,-1-1-1 0 0,1 2 1 0 0,0 0-1 0 0,22 1 1 0 0,-13 0-112 0 0,-21 1-421 0 0,0-1 0 0 0,0 0 0 0 0,0 1-1 0 0,0-1 1 0 0,0 1 0 0 0,0-1 0 0 0,0 1-1 0 0,2 1 1 0 0,10 0 674 0 0,-5-1-449 0 0,0 1 164 0 0,0 0 1 0 0,-1 0-1 0 0,1-1 1 0 0,9 0-1 0 0,-1-2-106 0 0,-8 1 49 0 0,0 0 0 0 0,15 2 0 0 0,-20-2-225 0 0,1 0 1 0 0,-1 0 0 0 0,6-1-1 0 0,3 1-79 0 0,7-1 112 0 0,11 1 52 0 0,-19 0-173 0 0,0 2 1 0 0,0 0 0 0 0,-1 0-1 0 0,22 8 1 0 0,-29-9-78 0 0,0 0 0 0 0,1 0 0 0 0,-1-1 0 0 0,0 0 0 0 0,0 0 0 0 0,0 0 0 0 0,5 0 0 0 0,3-1 28 0 0,6 1 62 0 0,-5 1 134 0 0,22-3 0 0 0,-13-2-93 0 0,-14 3-96 0 0,1-1-1 0 0,-1 1 1 0 0,1 0 0 0 0,9 1-1 0 0,-8 1-30 0 0,0 0 0 0 0,0-2 0 0 0,12 0 0 0 0,-6 1 40 0 0,-13 1-62 0 0,-1-1 0 0 0,0 0 0 0 0,0 0 0 0 0,0 0 0 0 0,1 0 0 0 0,-1 0 0 0 0,0 0 0 0 0,3-1 0 0 0,0 0 13 0 0,0 0 1 0 0,0 0 0 0 0,0 1 0 0 0,0-1 0 0 0,0 1-1 0 0,10 2 1 0 0,23-1 384 0 0,-37-1-400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2:34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57 96 0 0,'-7'-15'0'0'0,"7"15"0"0"0,0 0 1 0 0,1 0-1 0 0,-1 0 0 0 0,0 0 1 0 0,0 0-1 0 0,0 0 0 0 0,0 0 1 0 0,0 0-1 0 0,0 0 0 0 0,0 0 0 0 0,0 0 1 0 0,0 0-1 0 0,0 0 0 0 0,0 0 1 0 0,0 0-1 0 0,0 0 0 0 0,0 0 1 0 0,0 0-1 0 0,0 0 0 0 0,0 0 1 0 0,0 0-1 0 0,1 0 0 0 0,-1 0 1 0 0,0 0-1 0 0,0 0 0 0 0,0 0 1 0 0,0 0-1 0 0,0 0 0 0 0,0 0 0 0 0,0 0 1 0 0,0 0-1 0 0,0-1 0 0 0,0 1 1 0 0,0 0-1 0 0,0 0 0 0 0,2 4 89 0 0,2-3 31 0 0,-1 1 1 0 0,0 0-1 0 0,0-1 0 0 0,1 0 0 0 0,-1 1 1 0 0,1-1-1 0 0,6 1 0 0 0,9 2 266 0 0,-3 1 675 0 0,0-1 1 0 0,31 3-1 0 0,-26-7-242 0 0,4 0-69 0 0,-8 2-355 0 0,0-1 0 0 0,0 0 0 0 0,0-2 0 0 0,20-2 0 0 0,6 1 262 0 0,-30 2-218 0 0,26-3 1 0 0,16-2 800 0 0,-51 4-1115 0 0,0 2 0 0 0,0-1 1 0 0,1 0-1 0 0,-1 1 0 0 0,0 0 1 0 0,4 1-1 0 0,13 2 487 0 0,26 2 401 0 0,-13-1-519 0 0,38 0-1 0 0,-9-2-112 0 0,-46-3-245 0 0,19 2-1 0 0,-23 0 27 0 0,1-1 0 0 0,-1-1 1 0 0,17-1-1 0 0,-19 0 114 0 0,-1 1-1 0 0,21 1 1 0 0,0 1 209 0 0,21 3 28 0 0,-40-4-369 0 0,0 0-1 0 0,25 6 0 0 0,-25-4-73 0 0,1-1-1 0 0,15 2 0 0 0,-25-4-57 0 0,73-1 237 0 0,-62 1-195 0 0,17 1 1 0 0,-19 0-7 0 0,0-1-1 0 0,15-1 1 0 0,-21 0-5 0 0,1 1 0 0 0,-1 0 0 0 0,8 1 0 0 0,-9 0-5 0 0,0-1-1 0 0,0 0 1 0 0,0 0-1 0 0,7-1 1 0 0,-5 0 27 0 0,-1 1-1 0 0,12-1 1 0 0,-13 2-36 0 0,0-1-1 0 0,-1 0 1 0 0,1-1 0 0 0,0 1-1 0 0,-1-1 1 0 0,8-2 0 0 0,-1 0 45 0 0,0 0 0 0 0,0 0 0 0 0,20-2 0 0 0,34 3 147 0 0,-13 1-62 0 0,-26-2-88 0 0,-17 2-39 0 0,1 0 0 0 0,-1 0 1 0 0,11 2-1 0 0,79 2 234 0 0,-91-3-243 0 0,2-1 26 0 0,1 0-1 0 0,-1-1 1 0 0,0 0-1 0 0,20-6 1 0 0,-23 6-29 0 0,1 1 0 0 0,0 0 1 0 0,-1 0-1 0 0,1 0 0 0 0,0 1 1 0 0,10 2-1 0 0,6-2 46 0 0,3 2-14 0 0,-18-1-34 0 0,-1-1 1 0 0,1 0-1 0 0,12-1 0 0 0,9-1 25 0 0,-21 2-16 0 0,18-3 0 0 0,-5-1 4 0 0,25-5 44 0 0,-26 4-34 0 0,-14 4-23 0 0,0-1-1 0 0,13-4 0 0 0,-18 5-13 0 0,0 0 0 0 0,1 0 0 0 0,-1 1 0 0 0,0-1 0 0 0,1 1 0 0 0,-1-1 0 0 0,1 1 0 0 0,-1 0 0 0 0,1 0 0 0 0,-1 0 0 0 0,1 0 0 0 0,4 2 0 0 0,-4-2 3 0 0,1 0 1 0 0,0 1-1 0 0,-1-1 1 0 0,1 0-1 0 0,-1-1 1 0 0,7 0-1 0 0,-6 0 0 0 0,0 1 0 0 0,0-1 0 0 0,0 1 0 0 0,0 0 0 0 0,6 1-1 0 0,12 1 12 0 0,-13-2-11 0 0,-1 1 0 0 0,11 3 0 0 0,-13-3-5 0 0,-1 0 0 0 0,1 0 0 0 0,-1-1 0 0 0,1 0 0 0 0,0 0 0 0 0,-1 0 0 0 0,1-1 0 0 0,0 0 0 0 0,8-2 0 0 0,-8 2 1 0 0,1 0-1 0 0,-1 1 1 0 0,1-1-1 0 0,6 1 1 0 0,-7 1-1 0 0,1-1 0 0 0,0-1 0 0 0,12-1 0 0 0,-13 0 0 0 0,1 1 0 0 0,-1 0 0 0 0,13 1 0 0 0,10-2 5 0 0,-22 1-3 0 0,0 1 0 0 0,9 0 0 0 0,-9 1 1 0 0,-1-1 0 0 0,0 0 0 0 0,7-2 0 0 0,15-8 20 0 0,-21 8-17 0 0,-1-1 0 0 0,11-5-1 0 0,-13 6-2 0 0,1-1-1 0 0,0 1 1 0 0,-1 0 0 0 0,1 0-1 0 0,8-1 1 0 0,-10 3 0 0 0,0 0 0 0 0,0 0 0 0 0,1 1 0 0 0,-1-1 0 0 0,0 1-1 0 0,3 1 1 0 0,3 0 5 0 0,2 1-1 0 0,-10-2-6 0 0,1-1 0 0 0,-1 1 0 0 0,1-1 0 0 0,-1 1-1 0 0,0-1 1 0 0,1 0 0 0 0,-1 1 0 0 0,3-1 0 0 0,29 1 67 0 0,-16-1-49 0 0,0 0 1 0 0,0 0-1 0 0,21-4 1 0 0,-28 2-18 0 0,0 2 1 0 0,-1-1 0 0 0,1 1-1 0 0,0 1 1 0 0,10 1 0 0 0,21 1 17 0 0,146-3 244 0 0,-187 0-260 0 0,4 0-14 0 0,-3 0-8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21:0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 0 0,'1'1'0'0'0,"-1"0"0"0"0,1-1 0 0 0,-1 1 0 0 0,0-1 0 0 0,0 1 0 0 0,1-1 0 0 0,-1 1 0 0 0,0 0 0 0 0,0-1 0 0 0,0 1 0 0 0,1-1 0 0 0,-1 1 0 0 0,0 0 0 0 0,0-1 0 0 0,0 1 0 0 0,0 0 0 0 0,0-1 0 0 0,0 1 0 0 0,-1 0 0 0 0,1-1 0 0 0,0 1 0 0 0,0-1 0 0 0,0 1 0 0 0,0 0 0 0 0,-1 0 0 0 0,0 2 0 0 0,1-1 0 0 0,0 1 0 0 0,0-1 0 0 0,0 1 0 0 0,0 0 0 0 0,0-1 0 0 0,0 1 0 0 0,1-1 0 0 0,0 5 0 0 0,2 13 0 0 0,2 63 1729 0 0,-5-54-901 0 0,3 71 1471 0 0,-3-76-1437 0 0,-1-18-658 0 0,1-1 1 0 0,0 0-1 0 0,1 6 1 0 0,0 4 1021 0 0,-1 27 0 0 0,0-17-293 0 0,-2-10-499 0 0,1-10-309 0 0,1-1 0 0 0,0 0-1 0 0,0 6 1 0 0,0-3 93 0 0,-1 1-1 0 0,-1 11 0 0 0,0 4 154 0 0,0-5-231 0 0,3-1-77 0 0,-1 1 0 0 0,-1 22 0 0 0,-3-16-58 0 0,3-20-8 0 0,0 1 0 0 0,0 0 0 0 0,1-1 0 0 0,-1 1 0 0 0,1 0 0 0 0,0-1 0 0 0,1 1 0 0 0,0 5 0 0 0,0-5-9 0 0,-1 0 1 0 0,0-1 0 0 0,1 1-1 0 0,-2 8 1 0 0,0 1 290 0 0,-4 6-117 0 0,3 49 692 0 0,2-53-316 0 0,0 5-708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21:0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0,'0'0'485'0'0,"0"1"-473"0"0,0 0-10 0 0,0 0-2 0 0,0 0 0 0 0,0 0 0 0 0,0 1 0 0 0,0-1-1 0 0,0 0 1 0 0,0 0 0 0 0,1 0 0 0 0,-1 0 0 0 0,0 0 0 0 0,0 1-1 0 0,1-1 1 0 0,-1 0 0 0 0,1 0 0 0 0,-1 0 0 0 0,1 0-1 0 0,0 0 1 0 0,-1 0 0 0 0,2 1 0 0 0,2 1-20 0 0,-4-2 19 0 0,0 0 1 0 0,1-1-1 0 0,-1 1 1 0 0,0-1-1 0 0,1 1 1 0 0,-1-1 0 0 0,1 0-1 0 0,-1 1 1 0 0,1-1-1 0 0,-1 1 1 0 0,1-1-1 0 0,0 0 1 0 0,0 1-1 0 0,5 2 70 0 0,9 2 482 0 0,-5-3 32 0 0,0 0 0 0 0,19 1 1 0 0,-15-1-20 0 0,-12-2-419 0 0,-1 1 0 0 0,1-1 0 0 0,0 1-1 0 0,0-1 1 0 0,0 0 0 0 0,1 0-1 0 0,1 0 1 0 0,-1-1 37 0 0,-1 1-1 0 0,1 0 1 0 0,0 0-1 0 0,0 0 1 0 0,0 0-1 0 0,5 1 1 0 0,4 1 584 0 0,0 1-362 0 0,-10-3-333 0 0,-1 0-1 0 0,1 1 1 0 0,0-1 0 0 0,0 1 0 0 0,-1-1-1 0 0,1 1 1 0 0,3 1 0 0 0,-2 0-45 0 0,0-1 1 0 0,0 1 0 0 0,0-1 0 0 0,1 0 0 0 0,-1 0-1 0 0,0 0 1 0 0,1-1 0 0 0,-1 1 0 0 0,1-1-1 0 0,-1 0 1 0 0,1 1 0 0 0,-1-2 0 0 0,5 1-1 0 0,-5-1 0 0 0,0 1-1 0 0,0 0 1 0 0,0 1-1 0 0,1-1 0 0 0,-1 0 1 0 0,5 2-1 0 0,12 1 183 0 0,-16-3-174 0 0,2 1 82 0 0,-1-2 0 0 0,0 1 0 0 0,0 0 0 0 0,9-3 0 0 0,-10 2-105 0 0,-2 0 0 0 0,0 0 0 0 0,1 1 0 0 0,-1-1 0 0 0,1 0-1 0 0,-1 1 1 0 0,0 0 0 0 0,1 0 0 0 0,-1 0 0 0 0,1 0 0 0 0,-1 0 0 0 0,1 0 0 0 0,-1 0 0 0 0,1 1 0 0 0,-1-1 0 0 0,5 2 0 0 0,-4 0-11 0 0,0-1 0 0 0,0 0 0 0 0,0 0 0 0 0,1-1 0 0 0,-1 1 0 0 0,0-1 0 0 0,1 1 0 0 0,-1-1 0 0 0,1 0 0 0 0,-1-1 0 0 0,0 1 0 0 0,1 0 0 0 0,-1-1 0 0 0,6-1 0 0 0,-4 0 1 0 0,11 0 5 0 0,10-3 3 0 0,-24 4-7 0 0,0 1 0 0 0,0 0 0 0 0,0-1 0 0 0,1 1 0 0 0,-1 0 0 0 0,0 0 1 0 0,0 0-1 0 0,0 0 0 0 0,0 0 0 0 0,1 1 0 0 0,-1-1 0 0 0,0 1 0 0 0,0-1 1 0 0,2 2-1 0 0,2 0 30 0 0,0 0 0 0 0,-1 0 0 0 0,1-1 1 0 0,6 1-1 0 0,-6-2 51 0 0,-1 0 0 0 0,1 0 1 0 0,-1 0-1 0 0,0-1 0 0 0,1 0 0 0 0,-1 0 1 0 0,0 0-1 0 0,6-3 0 0 0,-6 3-35 0 0,6-4 55 0 0,-9 4-76 0 0,0 0 1 0 0,0 0-1 0 0,0 0 1 0 0,1 1-1 0 0,-1-1 0 0 0,3 0 1 0 0,10-2 151 0 0,-13 2-146 0 0,0 0 0 0 0,0 1 1 0 0,0-1-1 0 0,0 1 1 0 0,0 0-1 0 0,0-1 1 0 0,0 1-1 0 0,1 0 1 0 0,1 1-1 0 0,3 0 110 0 0,1-1 0 0 0,-1 0-1 0 0,0 0 1 0 0,10-1 0 0 0,-14 0-113 0 0,0 1 23 0 0,-1 0 0 0 0,1-1-1 0 0,0 1 1 0 0,-1 0 0 0 0,6 1-1 0 0,9 3 86 0 0,-13-3-125 0 0,1 0 0 0 0,-1 0 1 0 0,1 0-1 0 0,-1-1 0 0 0,1 0 1 0 0,-1 0-1 0 0,6 0 0 0 0,15-1 21 0 0,27 1 14 0 0,-39 3-18 0 0,-11-3-24 0 0,-1 1 0 0 0,1-1 0 0 0,-1 0 0 0 0,1 1 0 0 0,-1-1 0 0 0,1 0 0 0 0,-1 0 0 0 0,1 0 0 0 0,0 0 0 0 0,2-1 0 0 0,18 0 275 0 0,20-5 542 0 0,-38 5-723 0 0,0 0 0 0 0,0 1 0 0 0,0 0 0 0 0,4 0 1 0 0,10 0 501 0 0,3-3-207 0 0,0 1 0 0 0,0 1-1 0 0,37 4 1 0 0,-44-2-327 0 0,0-1 0 0 0,23-1 0 0 0,-22-1-69 0 0,-9 1-28 0 0,0 0 1 0 0,1 1-1 0 0,-1 0 1 0 0,7 0-1 0 0,3 1-109 0 0,1-1 1 0 0,0 0-1 0 0,32-5 0 0 0,-31 1 286 0 0,-14 3-75 0 0,0 0-1 0 0,1 0 0 0 0,-1 1 0 0 0,0-1 1 0 0,0 1-1 0 0,0 0 0 0 0,1 0 0 0 0,-1 1 1 0 0,0-1-1 0 0,7 2 0 0 0,-5 0-44 0 0,-1-2 0 0 0,1 1 0 0 0,-1 0 0 0 0,1-1 0 0 0,0 0 0 0 0,-1-1 0 0 0,11-1 0 0 0,12 0-19 0 0,-8 4 0 0 0,-16-1-7 0 0,-1 0 1 0 0,1-1-1 0 0,-1 0 0 0 0,0 1 1 0 0,1-1-1 0 0,-1-1 0 0 0,1 1 1 0 0,-1 0-1 0 0,4-2 0 0 0,0 0-54 0 0,0 0-1 0 0,10-1 1 0 0,-7 2-92 0 0,7-3 59 0 0,-12 2 36 0 0,1 1-1 0 0,0 0 1 0 0,10 0-1 0 0,-9 0 50 0 0,0 0 0 0 0,1 0 0 0 0,10-3 0 0 0,-17 4 0 0 0,2 0-6 0 0,-1 0 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21:1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 0 0,'0'1'1'0'0,"1"-1"0"0"0,-1 0-1 0 0,1 0 1 0 0,-1 0 0 0 0,1 0 0 0 0,-1 1 0 0 0,1-1 0 0 0,-1 0-1 0 0,1 1 1 0 0,-1-1 0 0 0,1 0 0 0 0,-1 1 0 0 0,0-1 0 0 0,1 0-1 0 0,-1 1 1 0 0,0-1 0 0 0,1 1 0 0 0,-1-1 0 0 0,0 1 0 0 0,1-1-1 0 0,-1 1 1 0 0,0-1 0 0 0,0 1 0 0 0,0-1 0 0 0,1 1 0 0 0,-1-1-1 0 0,0 1 1 0 0,0-1 0 0 0,0 1 0 0 0,0-1 0 0 0,0 1 0 0 0,0 0-1 0 0,0 24 171 0 0,0-16-10 0 0,0 26 3103 0 0,8 61 1 0 0,0-29-728 0 0,-5-43-1928 0 0,-1-12-22 0 0,0 19 1 0 0,4-9 87 0 0,-4 4-425 0 0,1 26 360 0 0,-3-30-395 0 0,-1-13-108 0 0,1 1-1 0 0,1 14 0 0 0,0-20-13 0 0,-1 0-1 0 0,0 0 1 0 0,-1 8-1 0 0,0 2 586 0 0,-2 19 677 0 0,-2 42-197 0 0,5-13-662 0 0,-4-51 472 0 0,4 38 439 0 0,-2-38-1252 0 0,2 50 45 0 0,-4-43-58 0 0,2-10 189 0 0,2-8-294 0 0,1 0-11 0 0,-1 0-20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21:1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96 0 0,'0'1'7'0'0,"0"0"0"0"0,0-1 0 0 0,1 1 0 0 0,-1 0 0 0 0,0-1 0 0 0,0 1 0 0 0,0-1 1 0 0,1 1-1 0 0,-1 0 0 0 0,0-1 0 0 0,1 1 0 0 0,-1-1 0 0 0,0 1 0 0 0,1-1 0 0 0,-1 1 0 0 0,1-1 0 0 0,-1 1 0 0 0,1-1 0 0 0,-1 1 0 0 0,1-1 0 0 0,-1 0 0 0 0,1 1 1 0 0,1 0 105 0 0,0 0 1 0 0,0-1 0 0 0,-1 1 0 0 0,1-1 0 0 0,0 1 0 0 0,0-1-1 0 0,3 1 1 0 0,3-1 354 0 0,0-1 0 0 0,-1 1 0 0 0,9-3 0 0 0,58-8 2163 0 0,-72 10-2464 0 0,1 1 0 0 0,-1-1 1 0 0,1 1-1 0 0,-1 0 0 0 0,1 0 1 0 0,-1 0-1 0 0,1 0 0 0 0,-1 0 1 0 0,1 1-1 0 0,-1-1 0 0 0,1 1 0 0 0,-1 0 1 0 0,1-1-1 0 0,-1 1 0 0 0,0 0 1 0 0,1 0-1 0 0,-1 1 0 0 0,0-1 1 0 0,0 0-1 0 0,0 1 0 0 0,0-1 0 0 0,3 3 1 0 0,-4-3-67 0 0,0 0 0 0 0,1 0 0 0 0,-1 0 0 0 0,0 0 0 0 0,1 0 0 0 0,-1 0 0 0 0,1-1 0 0 0,-1 1 0 0 0,1-1 0 0 0,0 1 0 0 0,-1-1 0 0 0,1 1 0 0 0,0-1 0 0 0,-1 0 1 0 0,3 0-1 0 0,4 0 116 0 0,-1 0 1 0 0,11-3 0 0 0,-12 2-63 0 0,0 0 0 0 0,10 0 1 0 0,3 3 713 0 0,33-3 0 0 0,-42 0-696 0 0,-3 0-72 0 0,-1 0-1 0 0,0 1 0 0 0,1-1 1 0 0,-1 1-1 0 0,1 1 0 0 0,-1-1 1 0 0,9 3-1 0 0,-5 0 10 0 0,-1-1 1 0 0,0 0-1 0 0,1-1 0 0 0,-1 0 1 0 0,1-1-1 0 0,10 0 0 0 0,28-8 827 0 0,-28 6-218 0 0,30 2 0 0 0,-6 0-141 0 0,-18-2-128 0 0,11 4 14 0 0,30 1 105 0 0,-33-2-414 0 0,-26-1-104 0 0,0 1 0 0 0,0-1 0 0 0,0 0 0 0 0,0-1 0 0 0,0 0 0 0 0,10-2 0 0 0,-8 1 17 0 0,0 0 1 0 0,0 0-1 0 0,0 1 0 0 0,14 0 1 0 0,9-1 2 0 0,-21 2-38 0 0,14 0 0 0 0,0 0-3 0 0,19 0 58 0 0,-19 0-38 0 0,-17 0-18 0 0,0 0-1 0 0,15 2 0 0 0,-20-1-18 0 0,1-1 0 0 0,-1 0 0 0 0,1 0 0 0 0,-1 0 0 0 0,6-1 0 0 0,11-1 53 0 0,-17 1-42 0 0,0 1-1 0 0,0-1 0 0 0,0 1 1 0 0,5-3-1 0 0,15-2 52 0 0,50 3 85 0 0,-21-3 16 0 0,-33 1-48 0 0,-6 4-60 0 0,0-2 0 0 0,20-4 0 0 0,9-1 8 0 0,-23 6-40 0 0,-14 1-15 0 0,0 0-1 0 0,1 0 0 0 0,-1-1 0 0 0,9-2 1 0 0,-4 0 10 0 0,-1 1 0 0 0,1 0 0 0 0,18 0 0 0 0,9-2 91 0 0,-29 3-34 0 0,15-6-1 0 0,-17 7-15 0 0,-7 0-63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59:36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33 96 0 0,'-6'-2'0'0'0,"6"2"0"0"0,-1 0 0 0 0,1 0 0 0 0,0 0 0 0 0,-1 0 0 0 0,1 0 0 0 0,-1 0 0 0 0,1 0 0 0 0,0 0 0 0 0,-1 0 0 0 0,1 0 0 0 0,0 0 0 0 0,-1-1 0 0 0,1 1 0 0 0,-1 0 0 0 0,1 0 0 0 0,0 0 1 0 0,0-1-1 0 0,-1 1 0 0 0,1 0 0 0 0,0 0 0 0 0,-1-1 0 0 0,1 1 0 0 0,0 0 0 0 0,0-1 0 0 0,0 1 0 0 0,-1 0 0 0 0,1-1 0 0 0,0 1 0 0 0,0 0 0 0 0,0-1 0 0 0,0 1 0 0 0,-1 0 0 0 0,1-1 0 0 0,0 1 0 0 0,0-1 0 0 0,0 1 0 0 0,0 0 0 0 0,0-1 0 0 0,0 1 0 0 0,0 0 0 0 0,0-1 0 0 0,0 1 0 0 0,0-1 0 0 0,1 1 0 0 0,-1 0 0 0 0,0-1 0 0 0,0 1 0 0 0,0-1 0 0 0,1 0 4 0 0,-1 0 0 0 0,0 1 0 0 0,0-1 0 0 0,1 0 0 0 0,-1 0-1 0 0,1 1 1 0 0,-1-1 0 0 0,1 0 0 0 0,-1 0 0 0 0,1 1 0 0 0,-1-1-1 0 0,1 0 1 0 0,0 0 0 0 0,4-6 254 0 0,-4 7-191 0 0,2 1 2019 0 0,-2 1-1028 0 0,-3 0-1198 0 0,2-2 170 0 0,-1 1 0 0 0,1-1 0 0 0,0 1 0 0 0,0-1 0 0 0,0 1 0 0 0,-1-1 0 0 0,1 1 0 0 0,0-1 0 0 0,0 1 0 0 0,0-1 0 0 0,0 1 1 0 0,0-1-1 0 0,0 1 0 0 0,0-1 0 0 0,0 0 0 0 0,0 1 0 0 0,0-1 0 0 0,1 1 0 0 0,-1-1 0 0 0,0 1 0 0 0,0-1 0 0 0,0 1 0 0 0,1-1 0 0 0,-1 1 0 0 0,2 6 259 0 0,-2-7-242 0 0,0 0-59 0 0,0 0 1 0 0,0 0 0 0 0,0 0 0 0 0,0 0 0 0 0,1 0 0 0 0,-1 0-1 0 0,0 0 1 0 0,0 0 0 0 0,0 0 0 0 0,0 0 0 0 0,0 0 0 0 0,0 0-1 0 0,0 0 1 0 0,0 0 0 0 0,1 0 0 0 0,-1 0 0 0 0,0 0 0 0 0,0 0-1 0 0,0 0 1 0 0,0 0 0 0 0,0 0 0 0 0,0 0 0 0 0,0 0 0 0 0,0 1-1 0 0,0-1 1 0 0,0 0 0 0 0,0 0 0 0 0,1 0 0 0 0,-1 0 0 0 0,0 0 0 0 0,0 0-1 0 0,0 0 1 0 0,0 0 0 0 0,0 0 0 0 0,0 0 0 0 0,0 0 0 0 0,0 1-1 0 0,0-1 1 0 0,0 0 0 0 0,0 0 0 0 0,0 0 0 0 0,0 0 0 0 0,0 0-1 0 0,0 0 1 0 0,0 0 0 0 0,0 0 0 0 0,0 1 0 0 0,0-1 0 0 0,0 0-1 0 0,0 0 1 0 0,0 0 0 0 0,0 0 0 0 0,0 0 0 0 0,0 0 0 0 0,0 0-1 0 0,0 0 1 0 0,0 0 0 0 0,0 1 0 0 0,0-1 0 0 0,-1 0 0 0 0,-4 6-1939 0 0,4-4 1878 0 0,-8 14-504 0 0,9-14 540 0 0,-1-1 0 0 0,1 1 0 0 0,0-1 0 0 0,0 1 0 0 0,-1 0 0 0 0,1-1 0 0 0,0 1 0 0 0,1 0 0 0 0,-1 1 0 0 0,0 2 3 0 0,1 15-58 0 0,4 23 0 0 0,-3-30 66 0 0,0 44 58 0 0,-1-49 145 0 0,-1-1 0 0 0,0 1 0 0 0,0 0 0 0 0,-3 10 0 0 0,0 6 192 0 0,3-13-235 0 0,-1-1 272 0 0,1 21 1 0 0,0-16 167 0 0,0-1 0 0 0,0 0 0 0 0,-1 0 0 0 0,-5 21 0 0 0,6-27-437 0 0,-1-1-1 0 0,1 1 1 0 0,1 15-1 0 0,0-13-91 0 0,-1-1 0 0 0,-1 10 0 0 0,1-6 22 0 0,-3 9 459 0 0,2-16-338 0 0,1-1 0 0 0,-1 0 0 0 0,1 0 0 0 0,1 10 0 0 0,0 0 59 0 0,-1-2-111 0 0,0-3-36 0 0,0-1 1 0 0,0 0-1 0 0,-1 0 1 0 0,0 1-1 0 0,0-1 1 0 0,-6 18-1 0 0,6-23 2 0 0,0 0 0 0 0,0 0-1 0 0,1 0 1 0 0,0 1 0 0 0,0-1 0 0 0,0 0 0 0 0,1 5 0 0 0,-1 6 1529 0 0,0 41-1775 0 0,0-56 102 0 0,3-12-327 0 0,4-13 141 0 0,-1-1 0 0 0,-1-1 0 0 0,-1 1 0 0 0,-1-29 0 0 0,-7-10-1106 0 0,3 61 1330 0 0,-1-14-33 0 0,-4-63-233 0 0,0 24 670 0 0,5 39-12 0 0,-6-33 1 0 0,4 28-322 0 0,1 14-58 0 0,0-5-10 0 0,-1-24-1 0 0,2-78 39 0 0,1 47-797 0 0,0 23-2689 0 0,0 45 3312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59:41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96 0 0,'12'0'0'0'0,"-1"-1"0"0"0,4 0 0 0 0,9 3 0 0 0,-9 1 0 0 0,-11-2 0 0 0,0 0 0 0 0,-1-1 0 0 0,1 0 0 0 0,0 0 0 0 0,0 0 0 0 0,-1 0 0 0 0,1-1 0 0 0,0 1 0 0 0,0-1 0 0 0,3-1 0 0 0,-2 0 0 0 0,-1 1 0 0 0,1 0 0 0 0,-1 1 0 0 0,1-1 0 0 0,-1 1 0 0 0,8 0 0 0 0,-6 1 32 0 0,-1-1 0 0 0,12-1 1 0 0,-1 0 686 0 0,-2-4 720 0 0,-1 4-606 0 0,-10 1-440 0 0,1-1 0 0 0,-1 1 1 0 0,0 0-1 0 0,6 1 1 0 0,8 1 110 0 0,-1-1 1 0 0,1 0-1 0 0,28-4 1 0 0,5 1 366 0 0,-39 2-271 0 0,0 0 0 0 0,0 1 0 0 0,0 0 0 0 0,18 5 0 0 0,-24-5-424 0 0,0 0-1 0 0,1 0 1 0 0,-1-1 0 0 0,10 0 0 0 0,8 1 103 0 0,-14 0-180 0 0,0 0 0 0 0,12 4-1 0 0,-2-9 89 0 0,-11 1-37 0 0,-6 3-124 0 0,0-1 0 0 0,0 0 0 0 0,-1 1 0 0 0,1-1 1 0 0,0 1-1 0 0,0 0 0 0 0,3-1 0 0 0,22 1 710 0 0,-1-1 0 0 0,32-5 0 0 0,-48 5-670 0 0,-1 0 0 0 0,1 1 0 0 0,-1 0 0 0 0,15 2 0 0 0,-14 0-36 0 0,-1-2 0 0 0,1 1 0 0 0,-1-1 0 0 0,15-2 0 0 0,-9 0 260 0 0,29 0 0 0 0,-3 1 528 0 0,-8-3-343 0 0,-12 0-92 0 0,-13 2-290 0 0,2 0-8 0 0,3-1 200 0 0,1 1 0 0 0,26-2 0 0 0,-31 4-123 0 0,0-1 0 0 0,9-1 0 0 0,14-1-80 0 0,-7-1 109 0 0,0 0 0 0 0,0 1 1 0 0,31 2-1 0 0,-3 3 2 0 0,-46-2-188 0 0,-1 1-1 0 0,1 0 0 0 0,7 2 0 0 0,7 2 10 0 0,2-3 71 0 0,-1-1 1 0 0,31-2-1 0 0,75-1 24 0 0,-82 2 119 0 0,-45 1-221 0 0,-1-1-1 0 0,1 1 1 0 0,-1 0 0 0 0,1 0-1 0 0,-1-1 1 0 0,1 1-1 0 0,-1 0 1 0 0,0 0-1 0 0,1 0 1 0 0,-1 0-1 0 0,0 0 1 0 0,0 1-1 0 0,2 1 13 0 0,1 6-58 0 0,-1-1 1 0 0,1 1-1 0 0,-1 0 0 0 0,-1 0 0 0 0,1 11 0 0 0,2 160-757 0 0,-5-110 809 0 0,1 142-699 0 0,4-155-1829 0 0,-4 29 1083 0 0,0 43 5952 0 0,0-128-4639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1T21:59:4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96 0 0,'3'-2'0'0'0,"0"0"0"0"0,0 1 0 0 0,0 0 0 0 0,1 0 0 0 0,-1 0 0 0 0,0 0 0 0 0,1 0 0 0 0,3 1 0 0 0,32-2 0 0 0,-12 2 0 0 0,0-3-4 0 0,-19 2 112 0 0,0 0 0 0 0,0 0 0 0 0,0 1 1 0 0,-1 0-1 0 0,1 0 0 0 0,13 3 0 0 0,-4-1 774 0 0,0 0 0 0 0,32 0 0 0 0,-48-2-810 0 0,28-3 1682 0 0,-21 2-1444 0 0,-6 0-160 0 0,1 1-1 0 0,-1 0 1 0 0,0-1-1 0 0,1 1 1 0 0,-1 0-1 0 0,1 0 1 0 0,-1 1-1 0 0,1-1 0 0 0,-1 0 1 0 0,0 1-1 0 0,1 0 1 0 0,-1-1-1 0 0,4 3 1 0 0,-1-1 76 0 0,1 1 0 0 0,0-1 0 0 0,1 0 0 0 0,-1 0 0 0 0,0-1 0 0 0,1 0 0 0 0,-1 0 1 0 0,0 0-1 0 0,1-1 0 0 0,-1 0 0 0 0,8-1 0 0 0,8-2 160 0 0,-14 1 138 0 0,0 1 0 0 0,14-1-1 0 0,-8 2 323 0 0,20 5 0 0 0,-9-2-227 0 0,-18-3-476 0 0,1 0 1 0 0,-1 0-1 0 0,0-1 1 0 0,1 0-1 0 0,9-3 1 0 0,3 0 142 0 0,-14 3-208 0 0,-1 0 0 0 0,1 1 0 0 0,0 0 0 0 0,0 0 0 0 0,-1 0 0 0 0,1 1-1 0 0,0 0 1 0 0,-1 0 0 0 0,9 3 0 0 0,-9-4 15 0 0,0 1-1 0 0,1 0 0 0 0,-1-1 1 0 0,0 0-1 0 0,1 0 0 0 0,-1 0 1 0 0,11-3-1 0 0,15 0 225 0 0,-17 2-158 0 0,-10 1-92 0 0,-1 0-1 0 0,1 0 0 0 0,0 0 1 0 0,0 0-1 0 0,6 2 1 0 0,-1 0 108 0 0,0 0 1 0 0,0-1-1 0 0,0 0 0 0 0,1 0 1 0 0,-1-1-1 0 0,0 0 1 0 0,0-1-1 0 0,12-2 0 0 0,-12 2-105 0 0,1 1 0 0 0,-1-1-1 0 0,0 1 1 0 0,1 1-1 0 0,13 2 1 0 0,-7-1 28 0 0,18-1 1 0 0,5 5-24 0 0,-22-6-42 0 0,25-2 0 0 0,-27 0 24 0 0,-1 2 1 0 0,24 1-1 0 0,-29 0-17 0 0,-4 0-5 0 0,1 0-1 0 0,-1-1 1 0 0,1 0-1 0 0,0 0 1 0 0,-1 0-1 0 0,10-2 1 0 0,-9 1-22 0 0,1 0 1 0 0,-1 1-1 0 0,0 0 1 0 0,0 0 0 0 0,7 1-1 0 0,7 0 18 0 0,22 2 68 0 0,-19-1-8 0 0,21 7 141 0 0,-39-9-195 0 0,0 0 0 0 0,0-1 0 0 0,-1 1 0 0 0,10-3 0 0 0,-6 1 33 0 0,3 1-36 0 0,-1 0-1 0 0,1 1 1 0 0,-1 0-1 0 0,1 0 1 0 0,10 3-1 0 0,24 0 189 0 0,62 2-44 0 0,-85-4-89 0 0,23-2 1 0 0,-8 0-21 0 0,-36 1-69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2:36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7136 0 0,'0'0'1497'0'0,"3"3"-1365"0"0,9 6-73 0 0,-11-8-49 0 0,-1-1 0 0 0,1 0 1 0 0,0 1-1 0 0,-1-1 0 0 0,1 1 1 0 0,0-1-1 0 0,0 0 0 0 0,-1 0 1 0 0,1 1-1 0 0,0-1 0 0 0,-1 0 1 0 0,3 0-1 0 0,-1 1-24 0 0,-1 5-17 0 0,-1-1-17 0 0,-1 14-77 0 0,2 1-1 0 0,5 32 1 0 0,-5-44 139 0 0,0 0 1 0 0,-1 0-1 0 0,0 9 0 0 0,0 15 126 0 0,1-17 3 0 0,0 0 0 0 0,-3 20 0 0 0,0 3 139 0 0,5 66 626 0 0,1-43-279 0 0,-1 40 693 0 0,2-36-889 0 0,-2 93 439 0 0,-4-103-655 0 0,3 74 669 0 0,3-94-193 0 0,-3-19-289 0 0,2 26 1 0 0,1 45 492 0 0,-5-61-726 0 0,1 7 110 0 0,-6 45 1 0 0,-7 20 178 0 0,11-63-189 0 0,1-25-85 0 0,-2 20 1 0 0,0-14 35 0 0,1 0 0 0 0,2 27 1 0 0,-1-10-110 0 0,1-11-52 0 0,-1 2 41 0 0,-1 1 0 0 0,-4 31 1 0 0,3-42-51 0 0,1 0 1 0 0,0 0 0 0 0,2 20 0 0 0,0-1 45 0 0,-4 55 151 0 0,2-79-165 0 0,2 15 0 0 0,1 0 60 0 0,-3 20 24 0 0,0-3-3 0 0,6 45 1 0 0,-3-55-25 0 0,-2 43 0 0 0,-1-28-18 0 0,1 159 333 0 0,0-200-450 0 0,-1 0 0 0 0,0 0-1 0 0,0 0 1 0 0,-2 7-1 0 0,2-7 1 0 0,-1 0-1 0 0,1 0 0 0 0,0 0 1 0 0,0 8-1 0 0,1 103 59 0 0,5-82-32 0 0,-5 116 65 0 0,0-149-89 0 0,0 12 31 0 0,6 66 16 0 0,-6 14 43 0 0,0-89-98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3:12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96 0 0,'0'0'4421'0'0,"0"3"-4345"0"0,0 3 34 0 0,0 0-1 0 0,1-1 0 0 0,3 11 1 0 0,-3-10 170 0 0,0-1 0 0 0,-1 1 0 0 0,1 0 1 0 0,-1 0-1 0 0,-1 9 0 0 0,0 4 537 0 0,4 29 630 0 0,0-16-41 0 0,-1-26-1028 0 0,-1-6-357 0 0,-1 0 0 0 0,1 1 0 0 0,-1-1 1 0 0,0 1-1 0 0,0-1 0 0 0,1 1 0 0 0,-1-1 0 0 0,0 1 0 0 0,0-1 0 0 0,0 1 0 0 0,1-1 0 0 0,-1 1 1 0 0,0 0-1 0 0,3 26 418 0 0,2 43 306 0 0,-1-19-259 0 0,-1-14-172 0 0,-2-21-131 0 0,1 0 1 0 0,1 0-1 0 0,7 26 1 0 0,-6-27 0 0 0,-3-4-8 0 0,-1-9-151 0 0,0-1 0 0 0,0 1 0 0 0,0-1 0 0 0,0 1 0 0 0,0-1 0 0 0,1 0 0 0 0,-1 1 0 0 0,1 1 1 0 0,1 2 55 0 0,-1 0 0 0 0,0 1 0 0 0,0-1 0 0 0,-1 0 0 0 0,0 1 0 0 0,0-1 0 0 0,-1 9 0 0 0,0 4 111 0 0,1 124 1614 0 0,1-134-1591 0 0,0 1 0 0 0,3 16 1 0 0,-2-17-9 0 0,0 1 0 0 0,0 15 0 0 0,-1-14-44 0 0,2 14 0 0 0,-2-18-119 0 0,0 0 1 0 0,0 0 0 0 0,-1 0-1 0 0,0 0 1 0 0,0 0 0 0 0,-1 8-1 0 0,0-5 22 0 0,0 0 0 0 0,1-1 0 0 0,0 1 0 0 0,3 16 0 0 0,-1 10-12 0 0,-1-23-37 0 0,-1-6-6 0 0,0 0-1 0 0,-1 9 0 0 0,-2-7-4 0 0,2-8-5 0 0,1 1-1 0 0,0 0 0 0 0,-1-1 0 0 0,1 1 1 0 0,0 0-1 0 0,-1 0 0 0 0,1-1 1 0 0,0 1-1 0 0,0 0 0 0 0,0 0 0 0 0,0 1 1 0 0,0 26 116 0 0,0-17-12 0 0,0-6-85 0 0,0-1-1 0 0,-1 1 0 0 0,1-1 0 0 0,-1 1 1 0 0,0-1-1 0 0,-2 6 0 0 0,-5 23 126 0 0,7-30-107 0 0,0 1 0 0 0,1-1 0 0 0,-1 1 0 0 0,1 0-1 0 0,0-1 1 0 0,0 1 0 0 0,1 3 0 0 0,-1 5 19 0 0,0-11-56 0 0,0-1 0 0 0,0 1 0 0 0,0-1 0 0 0,0 1 0 0 0,0-1 0 0 0,-1 1 0 0 0,1 0 0 0 0,0-1 0 0 0,0 1 0 0 0,-1-1 0 0 0,1 1 0 0 0,0-1 0 0 0,-1 1 0 0 0,0 0-1 0 0,1-1 1 0 0,-1 1 0 0 0,1-1-1 0 0,0 0 1 0 0,-1 1 0 0 0,1 0-1 0 0,0-1 1 0 0,0 1 0 0 0,-1-1-1 0 0,1 1 1 0 0,0-1 0 0 0,0 1-1 0 0,0 0 1 0 0,0 50 27 0 0,0-50-7 0 0,0 13 59 0 0,0-10-63 0 0,0 0 0 0 0,0-1 0 0 0,-1 1 0 0 0,1 0 0 0 0,-1 0-1 0 0,0-1 1 0 0,-2 8 0 0 0,2-8-11 0 0,1-1 0 0 0,-1 1 1 0 0,1 0-1 0 0,0 0 0 0 0,0 0 0 0 0,0 0 0 0 0,1 2 0 0 0,-1 6 16 0 0,0 143 404 0 0,0-148-378 0 0,0-4-40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3:23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0 129 96 0 0,'13'-12'0'0'0,"-12"12"9"0"0,0 0-1 0 0,-1-1 1 0 0,1 1 0 0 0,-1-1-1 0 0,1 1 1 0 0,0 0 0 0 0,-1 0-1 0 0,1-1 1 0 0,-1 1-1 0 0,1 0 1 0 0,0 0 0 0 0,-1 0-1 0 0,1 0 1 0 0,0 0 0 0 0,0 0-1 0 0,-1 0 1 0 0,2 0 0 0 0,4-1 75 0 0,5-3 35 0 0,1 1 0 0 0,0 0 0 0 0,-1 0 0 0 0,21-1 0 0 0,-4 0 127 0 0,-24 4-195 0 0,0-1 0 0 0,0 1 0 0 0,0 0 0 0 0,0 0-1 0 0,0 0 1 0 0,0 1 0 0 0,0-1 0 0 0,6 3 0 0 0,-6-2 9 0 0,-1-1 0 0 0,1 1 0 0 0,0-1 0 0 0,0 0 0 0 0,3 0 1 0 0,-4-1-5 0 0,0 1 1 0 0,0 0-1 0 0,0 0 1 0 0,0 0-1 0 0,0 1 1 0 0,0-1 0 0 0,0 1-1 0 0,0 0 1 0 0,3 1-1 0 0,11 6 579 0 0,16 11 0 0 0,-13-11 10 0 0,-17-7-536 0 0,0 0 0 0 0,0 1 0 0 0,0-1 1 0 0,0 1-1 0 0,0-1 0 0 0,4 4 0 0 0,-6-4-42 0 0,1 0 1 0 0,0 0 0 0 0,0 0-1 0 0,0 0 1 0 0,-1 0-1 0 0,1 0 1 0 0,0-1-1 0 0,0 1 1 0 0,0-1-1 0 0,3 1 1 0 0,11 4 459 0 0,-15-5-465 0 0,1 1 0 0 0,-1-1 0 0 0,1 0 0 0 0,0 0 0 0 0,-1 1 0 0 0,1-1 0 0 0,0 0 0 0 0,-1 0 0 0 0,1-1 0 0 0,0 1 0 0 0,2-1 0 0 0,9 0 589 0 0,-11 1-574 0 0,0-1 1 0 0,1 1-1 0 0,-1 0 1 0 0,0-1-1 0 0,0 0 1 0 0,3-1-1 0 0,10-2 324 0 0,3 0-3 0 0,-13 3-280 0 0,0-1-1 0 0,0 1 1 0 0,0 1-1 0 0,0-1 1 0 0,0 1-1 0 0,7 0 1 0 0,-2 2 96 0 0,-1 0-1 0 0,0 0 1 0 0,13 6 0 0 0,9 2 168 0 0,-25-9-297 0 0,-1 0 0 0 0,0-1-1 0 0,8 1 1 0 0,11 0 216 0 0,-17 0-219 0 0,1-1-1 0 0,-1 0 0 0 0,1 0 1 0 0,-1-1-1 0 0,1 0 1 0 0,11-4-1 0 0,6 1 83 0 0,-18 3-117 0 0,0 0 1 0 0,-1 1 0 0 0,9 1-1 0 0,5 0 61 0 0,-16-1-80 0 0,0 1 0 0 0,-1-1 0 0 0,1 1 0 0 0,0 0 0 0 0,7 3 0 0 0,-8-3 0 0 0,1 1-1 0 0,-1-1 0 0 0,1 0 1 0 0,0 0-1 0 0,7 0 0 0 0,3-1 81 0 0,-9 1-55 0 0,-1-1 0 0 0,1 0 0 0 0,0 0 0 0 0,0-1 0 0 0,0 1 0 0 0,0-1 1 0 0,0 0-1 0 0,5-3 0 0 0,-5 3-20 0 0,0-1 1 0 0,0 1 0 0 0,0 0 0 0 0,0 0-1 0 0,0 0 1 0 0,9 0 0 0 0,32 4 122 0 0,-46-3-155 0 0,8 0 39 0 0,0 0-1 0 0,9-2 1 0 0,7 1 48 0 0,0 1-9 0 0,-14 1-40 0 0,0-1 0 0 0,0 0-1 0 0,0 0 1 0 0,0-1 0 0 0,10-3 0 0 0,-19 4-36 0 0,0 0 1 0 0,0-1 0 0 0,0 1 0 0 0,0 0-1 0 0,1-1 1 0 0,-1 1 0 0 0,0 0 0 0 0,0 0-1 0 0,0 0 1 0 0,0 0 0 0 0,0 0 0 0 0,0 0 0 0 0,0 1-1 0 0,0-1 1 0 0,0 0 0 0 0,0 0 0 0 0,0 1-1 0 0,0-1 1 0 0,0 1 0 0 0,0-1 0 0 0,0 1-1 0 0,1 0 1 0 0,0 0 2 0 0,0-1-1 0 0,0 1 0 0 0,-1-1 1 0 0,1 0-1 0 0,0 0 0 0 0,2 1 1 0 0,7 0 14 0 0,-4 1-8 0 0,18 4 18 0 0,28 11 0 0 0,-42-13-8 0 0,0-1 0 0 0,1 0 0 0 0,-1-1 0 0 0,1-1 1 0 0,-1 1-1 0 0,1-2 0 0 0,0 0 0 0 0,14-1 1 0 0,10-4-1 0 0,-28 3-15 0 0,-1 1 0 0 0,1 0 0 0 0,0 0 0 0 0,0 1 0 0 0,0 0 1 0 0,13 2-1 0 0,-9-1 16 0 0,1 0 1 0 0,23-1 0 0 0,1 1 55 0 0,-32-2-59 0 0,-1 1 0 0 0,1 0 1 0 0,0-1-1 0 0,0 0 0 0 0,6-2 0 0 0,8-2 39 0 0,27-7 126 0 0,-25 6-67 0 0,53-13 754 0 0,-59 17-767 0 0,0 1 0 0 0,0 1 1 0 0,0 0-1 0 0,0 1 0 0 0,20 3 1 0 0,-26-3-82 0 0,-2 0-12 0 0,0 0 1 0 0,0 0 0 0 0,0-1-1 0 0,1 0 1 0 0,-1-1-1 0 0,13-2 1 0 0,-11 1-13 0 0,0 0 0 0 0,-1 0 0 0 0,0-1 0 0 0,1-1 0 0 0,-1 1 0 0 0,11-8 0 0 0,28-17-26 0 0,-42 25 26 0 0,1 1 0 0 0,-1 0 0 0 0,1 0 0 0 0,7-2 0 0 0,10-3 0 0 0,-20 6 0 0 0,0 1-1 0 0,1-1 0 0 0,-1 1 1 0 0,0-1-1 0 0,0 1 0 0 0,1 0 1 0 0,-1 1-1 0 0,5 0 0 0 0,7 0-1 0 0,11 0 1 0 0,-17-1 0 0 0,0 1 0 0 0,0-1-1 0 0,0-1 1 0 0,0 0-1 0 0,13-3 1 0 0,-10 1-8 0 0,17-1 0 0 0,-17 2 2 0 0,-1 0 0 0 0,16-5 0 0 0,-21 6 7 0 0,0-1 0 0 0,12 0 0 0 0,6-2 2 0 0,-5 0 18 0 0,3 0 88 0 0,-12 0-39 0 0,-1 1 0 0 0,1 0 1 0 0,-1 1-1 0 0,1 0 0 0 0,0 1 1 0 0,17-1-1 0 0,30 3-35 0 0,62-2 127 0 0,-92-1-36 0 0,9-1 156 0 0,-14 3-79 0 0,-2 1 6 0 0,23-4 0 0 0,-22 2-130 0 0,-14 1-53 0 0,0-1 0 0 0,10-1 0 0 0,-12 1 3 0 0,1 0 0 0 0,-1 1 0 0 0,1 0 0 0 0,9 1 1 0 0,2-1 17 0 0,-10 0-45 0 0,-2 1-2 0 0,1-1 0 0 0,-1 0-1 0 0,0-1 1 0 0,0 1 0 0 0,0-1 0 0 0,10-3 0 0 0,-10 3-14 0 0,1 0 0 0 0,-1 0 0 0 0,0 0 1 0 0,0 1-1 0 0,1 0 0 0 0,-1 0 0 0 0,6 1 0 0 0,6 0-57 0 0,-10-1 55 0 0,0 0-8 0 0,0 0 0 0 0,0 0 0 0 0,0 1 0 0 0,11 2 0 0 0,-15-3 22 0 0,0 1 0 0 0,1-1 0 0 0,-1 0 0 0 0,1 1 0 0 0,5-2 0 0 0,13 1 3 0 0,-17 2-2 0 0,1-1 0 0 0,-1 1 0 0 0,1 1 0 0 0,-1-1 0 0 0,0 1 0 0 0,9 6 0 0 0,-12-9-10 0 0,0 0 1 0 0,-1 1 0 0 0,1-1 0 0 0,0 0-1 0 0,0 0 1 0 0,0 0 0 0 0,-1 0-1 0 0,4-1 1 0 0,2 1-107 0 0,-3 0 52 0 0,-2 0 29 0 0,-1 0 0 0 0,0 0 0 0 0,0 0-1 0 0,0 0 1 0 0,0 0 0 0 0,0 0 0 0 0,0 0-1 0 0,0 0 1 0 0,0 0 0 0 0,0 1-1 0 0,0-1 1 0 0,0 0 0 0 0,0 1 0 0 0,0-1-1 0 0,-1 1 1 0 0,1-1 0 0 0,0 1 0 0 0,1 0-1 0 0,3 1-198 0 0,-4-2 227 0 0,-1 0-1 0 0,0 0 1 0 0,0 0-1 0 0,1 0 1 0 0,-1 0-1 0 0,0 0 1 0 0,0 0-1 0 0,1 0 0 0 0,-1 0 1 0 0,0 0-1 0 0,0 0 1 0 0,0 0-1 0 0,1 0 1 0 0,-1 0-1 0 0,0 0 0 0 0,0 1 1 0 0,0-1-1 0 0,1 0 1 0 0,-1 0-1 0 0,0 0 1 0 0,0 0-1 0 0,1 1 0 0 0,12 15-611 0 0,-10-14 580 0 0,-1 0-1 0 0,1 1 0 0 0,-1 0 0 0 0,0-1 1 0 0,0 1-1 0 0,-1 0 0 0 0,1 0 0 0 0,0 0 1 0 0,1 7-1 0 0,3 9 36 0 0,-1-1 0 0 0,5 35 0 0 0,-6 12 13 0 0,0-18-52 0 0,-4 59-1 0 0,0-50-21 0 0,0 137-220 0 0,-1-175 288 0 0,-1 0 1 0 0,-4 18 0 0 0,1-6 16 0 0,-1 5 122 0 0,-1 52-1 0 0,5-14 93 0 0,-2-24-26 0 0,4-43-158 0 0,-1 1 1 0 0,0 0-1 0 0,-2 7 1 0 0,1-7 3 0 0,0 0 1 0 0,1 0-1 0 0,0 8 1 0 0,1 102 243 0 0,-3-88-131 0 0,-4 18-52 0 0,7-37-95 0 0,0 1 0 0 0,0-1-1 0 0,-2 0 1 0 0,-1 11-1 0 0,-7 33 58 0 0,-1 2 140 0 0,10-51-16 0 0,0 0 1 0 0,1 0-1 0 0,-1 0 1 0 0,2 9 0 0 0,-1-3 488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05:43:25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61 96 0 0,'7'-3'3'0'0,"5"-1"-3"0"0,0 0-4 0 0,8-2 1 0 0,12-4 50 0 0,-31 10-28 0 0,0-1 0 0 0,1 1-1 0 0,-1-1 1 0 0,0 1 0 0 0,1-1 0 0 0,-1 1 0 0 0,0 0 0 0 0,1 0 0 0 0,-1 0 0 0 0,0 0 0 0 0,1 0 0 0 0,-1 0 0 0 0,0 0 0 0 0,1 0-1 0 0,-1 0 1 0 0,0 1 0 0 0,0-1 0 0 0,1 0 0 0 0,-1 1 0 0 0,2 0 0 0 0,-1 0 27 0 0,-1-1 0 0 0,1 1-1 0 0,0-1 1 0 0,-1 0 0 0 0,1 1 0 0 0,0-1-1 0 0,-1 0 1 0 0,1 0 0 0 0,0 0 0 0 0,2-1-1 0 0,7 1 132 0 0,9 3 149 0 0,-2-1 180 0 0,23 1-1 0 0,-33-3-31 0 0,0 1 1 0 0,12 2-1 0 0,0 0 569 0 0,-1-1 0 0 0,1-2 1 0 0,21 0-1 0 0,-4-1 237 0 0,17 2 161 0 0,-8 0-706 0 0,54-6 0 0 0,-24-2-33 0 0,-20 1 80 0 0,-46 5-414 0 0,0 1 1 0 0,17 2-1 0 0,4 0 328 0 0,4 3-121 0 0,54-3 176 0 0,32 3-261 0 0,-103-3-402 0 0,76 3 542 0 0,-68-4-403 0 0,31-2 308 0 0,-37-3-370 0 0,-16 3-131 0 0,-1 0 1 0 0,1 0-1 0 0,0 1 1 0 0,6-1-1 0 0,15 1 63 0 0,1 2-1 0 0,40 9 0 0 0,43 8 59 0 0,-94-17-101 0 0,0-1 1 0 0,16 0-1 0 0,-25-1-35 0 0,-2 0-2 0 0,0 0 0 0 0,-1 0 0 0 0,1 0 0 0 0,0 0 0 0 0,0-1 0 0 0,0 0 0 0 0,-1 1 0 0 0,1-1 1 0 0,0-1-1 0 0,-1 1 0 0 0,4-2 0 0 0,-4 1 0 0 0,0 1 1 0 0,0 0-1 0 0,0 0 1 0 0,0 0-1 0 0,0 0 1 0 0,0 0 0 0 0,0 1-1 0 0,0-1 1 0 0,6 1-1 0 0,29 2 149 0 0,-38-2-162 0 0,80 5 316 0 0,-20-4-193 0 0,25 1 38 0 0,-65-5-127 0 0,-16 2-28 0 0,-1 0 1 0 0,1 0-1 0 0,0 1 0 0 0,8 0 0 0 0,-5 0 8 0 0,1 0-1 0 0,0 0 0 0 0,12-3 1 0 0,-5 1-8 0 0,6 0 44 0 0,34 2 0 0 0,-20 1-8 0 0,143-4 170 0 0,-164 3-198 0 0,-1-1 1 0 0,0 0 0 0 0,1 0-1 0 0,16-5 1 0 0,-10 2 35 0 0,29-3 1 0 0,-19 3 5 0 0,-22 3-22 0 0,1 1-1 0 0,13 1 0 0 0,-16 0-25 0 0,-1-1-1 0 0,0 0 0 0 0,0 0 1 0 0,0 0-1 0 0,1 0 1 0 0,-1-1-1 0 0,0 0 1 0 0,10-3-1 0 0,-12 3-5 0 0,0 0 1 0 0,1 0-1 0 0,-1 1 1 0 0,0-1-1 0 0,1 1 0 0 0,3-1 1 0 0,-3 1 1 0 0,-1 0 1 0 0,1-1 0 0 0,-1 1-1 0 0,8-3 1 0 0,-8 2-4 0 0,1 1 0 0 0,-1-1 1 0 0,1 1-1 0 0,0-1 0 0 0,-1 1 0 0 0,1 0 0 0 0,4 1 1 0 0,3 0 1 0 0,9-1 9 0 0,-9 0-4 0 0,15-1 0 0 0,-18 1-3 0 0,0 0 0 0 0,9 1 0 0 0,3 0 4 0 0,-1 0-1 0 0,-16 0-9 0 0,0 0-1 0 0,0-1 1 0 0,0 0-1 0 0,0 0 1 0 0,0 0-1 0 0,0 0 1 0 0,4-1-1 0 0,9 0 23 0 0,-13 1-21 0 0,-1 0 0 0 0,0 0 0 0 0,0 0 0 0 0,1 0-1 0 0,2-1 1 0 0,2 0 10 0 0,0 0 0 0 0,0 0 0 0 0,1 1 0 0 0,13 1 0 0 0,0 0 68 0 0,-12-1-57 0 0,1-1 0 0 0,-1 1-1 0 0,12-3 1 0 0,20-6 78 0 0,-27 5-78 0 0,0 2 0 0 0,0 0 0 0 0,15 0 0 0 0,44 2 58 0 0,-31 1-10 0 0,20-1 135 0 0,-60 0-202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16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96 0 0,'4'-13'431'0'0,"-4"8"822"0"0,0 3-418 0 0,0 7-486 0 0,5 39 822 0 0,-2-22-546 0 0,-3-14-516 0 0,-1-2 166 0 0,1-1 0 0 0,1 1 0 0 0,1 10 0 0 0,0-4 683 0 0,-1-1-1 0 0,0 1 0 0 0,-1-1 1 0 0,-1 16-1 0 0,1 1-595 0 0,-2 3-172 0 0,1-16-68 0 0,2 21 1 0 0,0-16 250 0 0,-2 21 0 0 0,0-6 457 0 0,2 104-230 0 0,-1-13-1114 0 0,0 0 1236 0 0,-1-114-1095 0 0,-3 20 1 0 0,4-30 340 0 0,-1 5-937 0 0,1 0 0 0 0,1 11 0 0 0,-1 0 770 0 0,0-18 193 0 0,0 10-90 0 0,0 9-40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30T21:16:4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96 0 0,'-6'2'0'0'0,"6"-2"0"0"0,-1 0 0 0 0,1 0 0 0 0,0 0 0 0 0,0 0 0 0 0,0 0 0 0 0,0 0 0 0 0,0 0 0 0 0,-1 0 0 0 0,1 0 0 0 0,0 0 0 0 0,0 0 0 0 0,0 0 0 0 0,0 0 0 0 0,-1 0 0 0 0,1 0 0 0 0,0 0 0 0 0,0 0 0 0 0,0 0 0 0 0,0 0 0 0 0,0 0 0 0 0,0 1 0 0 0,-1-1 0 0 0,1 0 0 0 0,0 0 0 0 0,0 0 0 0 0,0 0 0 0 0,0 0 0 0 0,0 0 0 0 0,0 0 0 0 0,0 1 0 0 0,0-1 0 0 0,0 0 0 0 0,0 0 0 0 0,-1 0 0 0 0,1 0 0 0 0,0 0 0 0 0,0 1 0 0 0,0-1 0 0 0,0 0 0 0 0,0 0 0 0 0,0 0 0 0 0,0 0 0 0 0,0 1 0 0 0,1 0 87 0 0,0-1 1 0 0,0 1-1 0 0,0 0 1 0 0,1-1-1 0 0,-1 1 1 0 0,0-1-1 0 0,0 1 1 0 0,0-1-1 0 0,0 0 1 0 0,0 1-1 0 0,1-1 1 0 0,-1 0-1 0 0,3 0 1 0 0,18 0 930 0 0,-7-1-270 0 0,-6 1-193 0 0,0 0 1 0 0,13-1-1 0 0,-10 1 86 0 0,-11 0-510 0 0,1 0 0 0 0,-1 0 1 0 0,1 0-1 0 0,-1 0 0 0 0,0 0 0 0 0,1 0 0 0 0,-1-1 0 0 0,1 1 0 0 0,2-1 0 0 0,-3 1 4 0 0,0-1 0 0 0,0 1 0 0 0,0 0-1 0 0,0 0 1 0 0,0-1 0 0 0,0 1 0 0 0,0 0 0 0 0,0 0 0 0 0,1 0 0 0 0,-1 0-1 0 0,0 1 1 0 0,0-1 0 0 0,2 0 0 0 0,15 7 1124 0 0,-10-4-881 0 0,-1-2-114 0 0,0 1 0 0 0,0-1 0 0 0,0-1 0 0 0,0 1 0 0 0,0-1-1 0 0,0-1 1 0 0,10-1 0 0 0,14 0 403 0 0,28 0 934 0 0,-55 2-1431 0 0,1 0 0 0 0,-1-1-1 0 0,1 0 1 0 0,7-1 0 0 0,-4 0 26 0 0,-1 1-1 0 0,1 0 0 0 0,-1 0 1 0 0,12 1-1 0 0,11-1 675 0 0,-19 0-179 0 0,20-5 0 0 0,58-12 732 0 0,-83 16-1343 0 0,7-2 51 0 0,-8 2-85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4896-4F72-3DFA-44F5-7494F8461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DB9CE-6F4C-FE80-021D-495C0C06A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768B-D2C9-9CA0-0D04-536C4845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B93C7-97F2-88B2-821C-A131E963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94A8-E640-BC20-CE62-CA0B1E69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6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04E3-44D7-5B8C-7D08-433D4AD9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586AC-04AC-2FA7-C0ED-3721AA310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F9489-C891-1A4A-6AE1-7D6C097E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2756-FB19-0F13-E230-C929B2A2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8AD8-45E6-F7C5-8ED6-1C3C55E4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70020-E7AF-2904-2F26-36B8890DC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EC83F-4D1F-9DBD-7C69-07B503710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B51-0648-9296-5131-1D50ED78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FA7AD-69CB-7259-BAAE-5E78A3A0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4B0C-2301-0A1C-9DC6-3D897A8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038D-EB1A-CA6C-C676-9D328D90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64DB-B58E-221C-9CB9-AF89F808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2E72-7577-0144-3D71-24D7958A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28973-BF1E-EF5B-C3CD-4EF9A8F8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573CC-5F28-7434-824D-6B80503A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8966-B89C-1336-ECC1-D58CC3B2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33777-D044-EBAB-B0A1-039255ED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1A6D-CD86-299D-E917-F34AC070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B53D-0092-6A66-E59A-CC010C1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1D46F-896B-E5DE-E208-CC79405B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0C91-2646-7F37-5F46-C4679228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7C84F-2DF2-DE1D-65DE-054B53A50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A589D-C5B9-573B-2BC8-BEADABC4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2F568-E7E8-A261-CE0C-3FBCDEDC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9E574-406A-19BF-2AB2-0CF0E142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99508-C6E0-3092-B9D0-3C133FF8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7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C568-D773-4DA0-49DB-1E858472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60E6-A958-67FD-6C6E-147B79D0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7F8B5-F8DD-84EB-5C8F-DB88C5BD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D5AD2-4559-E5D0-1E02-E8DE573ED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84D8C-C5D7-E61A-0829-8A87A64E8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4CEC1-6CC6-DFED-B86E-3CA83D85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83603-45E5-607C-18A4-DAA64A19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D5FFC-2A8A-2364-ECD6-C15BDB80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E3874-ADA8-53EA-ABFC-B6E1034C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A41D1-6F02-2627-905D-E5FCC679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2482F-EB88-7830-73A6-3724F616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616E-6591-5F5C-EAF0-4F88AFB5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E32BC-F9BA-8217-8FDA-E328165C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1D35E-8F31-FE2D-E9E2-2F62205E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C5C60-25BC-30C0-84A8-B6D4BEFF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DD50-2DD1-3468-70C8-23BABD17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F97C-68F2-3A8E-550A-3BB4A604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32B99-875C-57AD-3C90-90CB53B42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FD3F0-1AF4-6C20-9CCC-AD31A968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8817-0DBA-C0D4-A8E3-CAF19109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D30E4-A5D6-9A42-372E-6981EF71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78DB-E563-3648-15C3-A4F1EF45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6A7DD-C55F-95BF-CFDA-766EA2954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DF86E-ED42-FBF3-3224-297CA1C8E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3A35A-5059-8237-B550-65137DE7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96D3E-6D2E-5FE6-D932-73BA7655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50C3D-3CCA-0B60-7FC3-270A499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A5584-D4E4-F244-44C1-034375C8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82AA1-9527-D6A6-6A49-61EB78C9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82828-D4DD-5C6A-EE3E-A881C687B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592C0-4C2A-4F8A-8DC3-1373022509BE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EA7E2-2B99-2595-9F77-767DCCBE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5FA3-0BD4-DE50-C93E-B87C64D36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23CD1-8CBC-48B5-9AC3-AFE8C6BF3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2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oleObject" Target="../embeddings/oleObject2.bin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15.xml"/><Relationship Id="rId26" Type="http://schemas.openxmlformats.org/officeDocument/2006/relationships/customXml" Target="../ink/ink17.xml"/><Relationship Id="rId21" Type="http://schemas.openxmlformats.org/officeDocument/2006/relationships/image" Target="../media/image19.png"/><Relationship Id="rId34" Type="http://schemas.openxmlformats.org/officeDocument/2006/relationships/customXml" Target="../ink/ink21.xml"/><Relationship Id="rId7" Type="http://schemas.openxmlformats.org/officeDocument/2006/relationships/image" Target="../media/image12.png"/><Relationship Id="rId12" Type="http://schemas.openxmlformats.org/officeDocument/2006/relationships/customXml" Target="../ink/ink12.xml"/><Relationship Id="rId17" Type="http://schemas.openxmlformats.org/officeDocument/2006/relationships/image" Target="../media/image17.png"/><Relationship Id="rId25" Type="http://schemas.openxmlformats.org/officeDocument/2006/relationships/image" Target="../media/image2.emf"/><Relationship Id="rId33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11" Type="http://schemas.openxmlformats.org/officeDocument/2006/relationships/image" Target="../media/image14.png"/><Relationship Id="rId24" Type="http://schemas.openxmlformats.org/officeDocument/2006/relationships/oleObject" Target="../embeddings/oleObject4.bin"/><Relationship Id="rId32" Type="http://schemas.openxmlformats.org/officeDocument/2006/relationships/customXml" Target="../ink/ink20.xml"/><Relationship Id="rId37" Type="http://schemas.openxmlformats.org/officeDocument/2006/relationships/image" Target="../media/image25.emf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3.emf"/><Relationship Id="rId28" Type="http://schemas.openxmlformats.org/officeDocument/2006/relationships/customXml" Target="../ink/ink18.xml"/><Relationship Id="rId36" Type="http://schemas.openxmlformats.org/officeDocument/2006/relationships/oleObject" Target="../embeddings/oleObject5.bin"/><Relationship Id="rId10" Type="http://schemas.openxmlformats.org/officeDocument/2006/relationships/customXml" Target="../ink/ink11.xml"/><Relationship Id="rId19" Type="http://schemas.openxmlformats.org/officeDocument/2006/relationships/image" Target="../media/image18.png"/><Relationship Id="rId31" Type="http://schemas.openxmlformats.org/officeDocument/2006/relationships/image" Target="../media/image22.png"/><Relationship Id="rId4" Type="http://schemas.openxmlformats.org/officeDocument/2006/relationships/customXml" Target="../ink/ink8.xml"/><Relationship Id="rId9" Type="http://schemas.openxmlformats.org/officeDocument/2006/relationships/image" Target="../media/image13.png"/><Relationship Id="rId14" Type="http://schemas.openxmlformats.org/officeDocument/2006/relationships/customXml" Target="../ink/ink13.xml"/><Relationship Id="rId22" Type="http://schemas.openxmlformats.org/officeDocument/2006/relationships/oleObject" Target="../embeddings/oleObject3.bin"/><Relationship Id="rId27" Type="http://schemas.openxmlformats.org/officeDocument/2006/relationships/image" Target="../media/image20.png"/><Relationship Id="rId30" Type="http://schemas.openxmlformats.org/officeDocument/2006/relationships/customXml" Target="../ink/ink19.xml"/><Relationship Id="rId35" Type="http://schemas.openxmlformats.org/officeDocument/2006/relationships/image" Target="../media/image24.png"/><Relationship Id="rId8" Type="http://schemas.openxmlformats.org/officeDocument/2006/relationships/customXml" Target="../ink/ink10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00.png"/><Relationship Id="rId18" Type="http://schemas.openxmlformats.org/officeDocument/2006/relationships/customXml" Target="../ink/ink29.xml"/><Relationship Id="rId3" Type="http://schemas.openxmlformats.org/officeDocument/2006/relationships/image" Target="../media/image31.png"/><Relationship Id="rId21" Type="http://schemas.openxmlformats.org/officeDocument/2006/relationships/image" Target="../media/image2.emf"/><Relationship Id="rId7" Type="http://schemas.openxmlformats.org/officeDocument/2006/relationships/image" Target="../media/image270.png"/><Relationship Id="rId12" Type="http://schemas.openxmlformats.org/officeDocument/2006/relationships/customXml" Target="../ink/ink26.xml"/><Relationship Id="rId17" Type="http://schemas.openxmlformats.org/officeDocument/2006/relationships/image" Target="../media/image32.png"/><Relationship Id="rId2" Type="http://schemas.openxmlformats.org/officeDocument/2006/relationships/image" Target="../media/image30.png"/><Relationship Id="rId16" Type="http://schemas.openxmlformats.org/officeDocument/2006/relationships/customXml" Target="../ink/ink28.xml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3.xml"/><Relationship Id="rId11" Type="http://schemas.openxmlformats.org/officeDocument/2006/relationships/image" Target="../media/image290.png"/><Relationship Id="rId5" Type="http://schemas.openxmlformats.org/officeDocument/2006/relationships/image" Target="../media/image260.png"/><Relationship Id="rId15" Type="http://schemas.openxmlformats.org/officeDocument/2006/relationships/image" Target="../media/image310.png"/><Relationship Id="rId23" Type="http://schemas.openxmlformats.org/officeDocument/2006/relationships/image" Target="../media/image3.emf"/><Relationship Id="rId10" Type="http://schemas.openxmlformats.org/officeDocument/2006/relationships/customXml" Target="../ink/ink25.xml"/><Relationship Id="rId19" Type="http://schemas.openxmlformats.org/officeDocument/2006/relationships/image" Target="../media/image33.png"/><Relationship Id="rId4" Type="http://schemas.openxmlformats.org/officeDocument/2006/relationships/customXml" Target="../ink/ink22.xml"/><Relationship Id="rId9" Type="http://schemas.openxmlformats.org/officeDocument/2006/relationships/image" Target="../media/image280.png"/><Relationship Id="rId14" Type="http://schemas.openxmlformats.org/officeDocument/2006/relationships/customXml" Target="../ink/ink27.xml"/><Relationship Id="rId22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2.emf"/><Relationship Id="rId18" Type="http://schemas.openxmlformats.org/officeDocument/2006/relationships/customXml" Target="../ink/ink36.xml"/><Relationship Id="rId3" Type="http://schemas.openxmlformats.org/officeDocument/2006/relationships/image" Target="../media/image37.png"/><Relationship Id="rId21" Type="http://schemas.openxmlformats.org/officeDocument/2006/relationships/image" Target="../media/image46.emf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4.png"/><Relationship Id="rId2" Type="http://schemas.openxmlformats.org/officeDocument/2006/relationships/image" Target="../media/image36.png"/><Relationship Id="rId16" Type="http://schemas.openxmlformats.org/officeDocument/2006/relationships/customXml" Target="../ink/ink35.xml"/><Relationship Id="rId20" Type="http://schemas.openxmlformats.org/officeDocument/2006/relationships/oleObject" Target="../embeddings/oleObject9.bin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customXml" Target="../ink/ink33.xml"/><Relationship Id="rId19" Type="http://schemas.openxmlformats.org/officeDocument/2006/relationships/image" Target="../media/image45.png"/><Relationship Id="rId4" Type="http://schemas.openxmlformats.org/officeDocument/2006/relationships/customXml" Target="../ink/ink30.xml"/><Relationship Id="rId9" Type="http://schemas.openxmlformats.org/officeDocument/2006/relationships/image" Target="../media/image40.png"/><Relationship Id="rId14" Type="http://schemas.openxmlformats.org/officeDocument/2006/relationships/customXml" Target="../ink/ink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6ABE1-0B2D-9DD6-67B3-7E884C9A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60" y="0"/>
            <a:ext cx="683388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4F505DC-D3FB-5323-5D6B-AAE1260C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BE6489-2A9C-6645-9C5D-89475A60F5A1}"/>
                  </a:ext>
                </a:extLst>
              </p14:cNvPr>
              <p14:cNvContentPartPr/>
              <p14:nvPr/>
            </p14:nvContentPartPr>
            <p14:xfrm>
              <a:off x="5780991" y="2728075"/>
              <a:ext cx="1144080" cy="43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BE6489-2A9C-6645-9C5D-89475A60F5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3351" y="2710075"/>
                <a:ext cx="117972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E484ECE-5C9C-B723-5318-DADEA11656BE}"/>
              </a:ext>
            </a:extLst>
          </p:cNvPr>
          <p:cNvGrpSpPr/>
          <p:nvPr/>
        </p:nvGrpSpPr>
        <p:grpSpPr>
          <a:xfrm>
            <a:off x="5768391" y="1593355"/>
            <a:ext cx="1170360" cy="1152720"/>
            <a:chOff x="5768391" y="1593355"/>
            <a:chExt cx="1170360" cy="11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598275-8ECE-32E5-3B2F-16467F5143B8}"/>
                    </a:ext>
                  </a:extLst>
                </p14:cNvPr>
                <p14:cNvContentPartPr/>
                <p14:nvPr/>
              </p14:nvContentPartPr>
              <p14:xfrm>
                <a:off x="5775231" y="1621075"/>
                <a:ext cx="28080" cy="1125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598275-8ECE-32E5-3B2F-16467F5143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57231" y="1603075"/>
                  <a:ext cx="6372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ACCF8B-A035-69FA-7E1B-323A9E88692F}"/>
                    </a:ext>
                  </a:extLst>
                </p14:cNvPr>
                <p14:cNvContentPartPr/>
                <p14:nvPr/>
              </p14:nvContentPartPr>
              <p14:xfrm>
                <a:off x="5768391" y="1593355"/>
                <a:ext cx="1145160" cy="4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ACCF8B-A035-69FA-7E1B-323A9E8869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50391" y="1575355"/>
                  <a:ext cx="1180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50DEFB-3484-F827-C2C9-AA26707B6D5E}"/>
                    </a:ext>
                  </a:extLst>
                </p14:cNvPr>
                <p14:cNvContentPartPr/>
                <p14:nvPr/>
              </p14:nvContentPartPr>
              <p14:xfrm>
                <a:off x="6913191" y="1617835"/>
                <a:ext cx="25560" cy="109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50DEFB-3484-F827-C2C9-AA26707B6D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95191" y="1599835"/>
                  <a:ext cx="61200" cy="11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52A3F5-B8AF-6DEF-47D3-BD0A6F7E29CD}"/>
                  </a:ext>
                </a:extLst>
              </p14:cNvPr>
              <p14:cNvContentPartPr/>
              <p14:nvPr/>
            </p14:nvContentPartPr>
            <p14:xfrm>
              <a:off x="5185911" y="2735995"/>
              <a:ext cx="29520" cy="543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52A3F5-B8AF-6DEF-47D3-BD0A6F7E29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68271" y="2718355"/>
                <a:ext cx="65160" cy="57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C7AE47E-5C3E-F942-FAFD-F8CFAA521BB2}"/>
              </a:ext>
            </a:extLst>
          </p:cNvPr>
          <p:cNvGrpSpPr/>
          <p:nvPr/>
        </p:nvGrpSpPr>
        <p:grpSpPr>
          <a:xfrm>
            <a:off x="5185191" y="2699275"/>
            <a:ext cx="1218240" cy="604440"/>
            <a:chOff x="5185191" y="2699275"/>
            <a:chExt cx="121824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EB254C-63B4-90B2-319C-BE5A2BD59C4D}"/>
                    </a:ext>
                  </a:extLst>
                </p14:cNvPr>
                <p14:cNvContentPartPr/>
                <p14:nvPr/>
              </p14:nvContentPartPr>
              <p14:xfrm>
                <a:off x="5185191" y="2699275"/>
                <a:ext cx="1218240" cy="52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EB254C-63B4-90B2-319C-BE5A2BD59C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67191" y="2681635"/>
                  <a:ext cx="12538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2D8045-0314-9804-A55F-84FEF3D025BC}"/>
                    </a:ext>
                  </a:extLst>
                </p14:cNvPr>
                <p14:cNvContentPartPr/>
                <p14:nvPr/>
              </p14:nvContentPartPr>
              <p14:xfrm>
                <a:off x="5192751" y="3272755"/>
                <a:ext cx="118872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2D8045-0314-9804-A55F-84FEF3D025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74751" y="3255115"/>
                  <a:ext cx="1224360" cy="666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CAB4F23-5A80-9D4A-9287-D5C0FC338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737712"/>
              </p:ext>
            </p:extLst>
          </p:nvPr>
        </p:nvGraphicFramePr>
        <p:xfrm>
          <a:off x="509877" y="1615855"/>
          <a:ext cx="1387690" cy="114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7" imgW="625687" imgH="517737" progId="Package">
                  <p:embed/>
                </p:oleObj>
              </mc:Choice>
              <mc:Fallback>
                <p:oleObj name="Packager Shell Object" showAsIcon="1" r:id="rId17" imgW="6256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9877" y="1615855"/>
                        <a:ext cx="1387690" cy="1148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88599C5-7090-7E65-EC12-59C15C3F4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72731"/>
              </p:ext>
            </p:extLst>
          </p:nvPr>
        </p:nvGraphicFramePr>
        <p:xfrm>
          <a:off x="569689" y="3303715"/>
          <a:ext cx="1268066" cy="11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9" imgW="574887" imgH="517737" progId="Package">
                  <p:embed/>
                </p:oleObj>
              </mc:Choice>
              <mc:Fallback>
                <p:oleObj name="Packager Shell Object" showAsIcon="1" r:id="rId19" imgW="5748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9689" y="3303715"/>
                        <a:ext cx="1268066" cy="1141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1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5EE2-302B-9D80-F2C7-4E8016A1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47A4F-26DE-7F88-0884-0D60C89E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</a:t>
            </a:r>
            <a:r>
              <a:rPr lang="en-US" altLang="zh-CN" dirty="0"/>
              <a:t>arm Up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9A7903-D825-0844-0D7A-F214C5D63B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3F42A-0D9F-72F4-07ED-C92E99087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82CAF9-C88A-AA55-E4FA-D4510F70B4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DD5A86-7431-F8C1-FB2B-5A5C87E46B3E}"/>
                  </a:ext>
                </a:extLst>
              </p14:cNvPr>
              <p14:cNvContentPartPr/>
              <p14:nvPr/>
            </p14:nvContentPartPr>
            <p14:xfrm>
              <a:off x="8641065" y="3819786"/>
              <a:ext cx="6840" cy="32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DD5A86-7431-F8C1-FB2B-5A5C87E46B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2425" y="3810786"/>
                <a:ext cx="2448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1C802-431D-D703-5070-6ABE502ED411}"/>
              </a:ext>
            </a:extLst>
          </p:cNvPr>
          <p:cNvGrpSpPr/>
          <p:nvPr/>
        </p:nvGrpSpPr>
        <p:grpSpPr>
          <a:xfrm>
            <a:off x="8638185" y="3801426"/>
            <a:ext cx="226440" cy="350640"/>
            <a:chOff x="8638185" y="3801426"/>
            <a:chExt cx="22644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0BAB66-7B0D-202E-FA3A-8E3AA6CB1EEC}"/>
                    </a:ext>
                  </a:extLst>
                </p14:cNvPr>
                <p14:cNvContentPartPr/>
                <p14:nvPr/>
              </p14:nvContentPartPr>
              <p14:xfrm>
                <a:off x="8647545" y="4133706"/>
                <a:ext cx="211680" cy="1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0BAB66-7B0D-202E-FA3A-8E3AA6CB1E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38545" y="4125066"/>
                  <a:ext cx="229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E573FD-9F24-0AA7-3758-14DDD7CE77BA}"/>
                    </a:ext>
                  </a:extLst>
                </p14:cNvPr>
                <p14:cNvContentPartPr/>
                <p14:nvPr/>
              </p14:nvContentPartPr>
              <p14:xfrm>
                <a:off x="8638185" y="3804306"/>
                <a:ext cx="207360" cy="1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E573FD-9F24-0AA7-3758-14DDD7CE7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29185" y="3795666"/>
                  <a:ext cx="22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FA3D65-1822-DB1F-64DE-E6C3ACED0229}"/>
                    </a:ext>
                  </a:extLst>
                </p14:cNvPr>
                <p14:cNvContentPartPr/>
                <p14:nvPr/>
              </p14:nvContentPartPr>
              <p14:xfrm>
                <a:off x="8844465" y="3801426"/>
                <a:ext cx="20160" cy="327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FA3D65-1822-DB1F-64DE-E6C3ACED02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35825" y="3792786"/>
                  <a:ext cx="3780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DF97284-AC4D-4885-DD72-941A23D89B98}"/>
                  </a:ext>
                </a:extLst>
              </p14:cNvPr>
              <p14:cNvContentPartPr/>
              <p14:nvPr/>
            </p14:nvContentPartPr>
            <p14:xfrm>
              <a:off x="8650785" y="4148106"/>
              <a:ext cx="59400" cy="6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DF97284-AC4D-4885-DD72-941A23D89B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1785" y="4139106"/>
                <a:ext cx="770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557C3CC-E9E3-156D-2761-BDDAB35288FD}"/>
                  </a:ext>
                </a:extLst>
              </p14:cNvPr>
              <p14:cNvContentPartPr/>
              <p14:nvPr/>
            </p14:nvContentPartPr>
            <p14:xfrm>
              <a:off x="7653593" y="3979174"/>
              <a:ext cx="16560" cy="313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557C3CC-E9E3-156D-2761-BDDAB35288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4953" y="3970534"/>
                <a:ext cx="34200" cy="3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9AD65BE-3E30-008C-25E1-49BA7B720C36}"/>
              </a:ext>
            </a:extLst>
          </p:cNvPr>
          <p:cNvGrpSpPr/>
          <p:nvPr/>
        </p:nvGrpSpPr>
        <p:grpSpPr>
          <a:xfrm>
            <a:off x="7660073" y="3964054"/>
            <a:ext cx="637200" cy="335520"/>
            <a:chOff x="7660073" y="3964054"/>
            <a:chExt cx="6372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C108A2-5895-E64D-0C78-11930569F578}"/>
                    </a:ext>
                  </a:extLst>
                </p14:cNvPr>
                <p14:cNvContentPartPr/>
                <p14:nvPr/>
              </p14:nvContentPartPr>
              <p14:xfrm>
                <a:off x="7674833" y="3964054"/>
                <a:ext cx="622440" cy="30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C108A2-5895-E64D-0C78-11930569F5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5833" y="3955414"/>
                  <a:ext cx="640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A2C72C6-74F8-6487-DE28-A63091351D56}"/>
                    </a:ext>
                  </a:extLst>
                </p14:cNvPr>
                <p14:cNvContentPartPr/>
                <p14:nvPr/>
              </p14:nvContentPartPr>
              <p14:xfrm>
                <a:off x="7670513" y="4275814"/>
                <a:ext cx="620640" cy="2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A2C72C6-74F8-6487-DE28-A63091351D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61873" y="4267174"/>
                  <a:ext cx="638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A84467-7752-9CE4-5617-3B51B9FC8B70}"/>
                    </a:ext>
                  </a:extLst>
                </p14:cNvPr>
                <p14:cNvContentPartPr/>
                <p14:nvPr/>
              </p14:nvContentPartPr>
              <p14:xfrm>
                <a:off x="7660073" y="4284454"/>
                <a:ext cx="169200" cy="1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A84467-7752-9CE4-5617-3B51B9FC8B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1073" y="4275814"/>
                  <a:ext cx="186840" cy="309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F320DF7-F9B8-A58B-210B-859E4CFB6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061822"/>
              </p:ext>
            </p:extLst>
          </p:nvPr>
        </p:nvGraphicFramePr>
        <p:xfrm>
          <a:off x="5614389" y="2603289"/>
          <a:ext cx="963222" cy="86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2" imgW="574887" imgH="517737" progId="Package">
                  <p:embed/>
                </p:oleObj>
              </mc:Choice>
              <mc:Fallback>
                <p:oleObj name="Packager Shell Object" showAsIcon="1" r:id="rId22" imgW="5748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14389" y="2603289"/>
                        <a:ext cx="963222" cy="867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9B44EEC-3B76-97CD-20AA-704444D8A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058472"/>
              </p:ext>
            </p:extLst>
          </p:nvPr>
        </p:nvGraphicFramePr>
        <p:xfrm>
          <a:off x="5451056" y="3725121"/>
          <a:ext cx="1202000" cy="994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4" imgW="625687" imgH="517737" progId="Package">
                  <p:embed/>
                </p:oleObj>
              </mc:Choice>
              <mc:Fallback>
                <p:oleObj name="Packager Shell Object" showAsIcon="1" r:id="rId24" imgW="6256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451056" y="3725121"/>
                        <a:ext cx="1202000" cy="994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BA17961-4F7D-5D28-0B94-04CCF4E169D3}"/>
                  </a:ext>
                </a:extLst>
              </p14:cNvPr>
              <p14:cNvContentPartPr/>
              <p14:nvPr/>
            </p14:nvContentPartPr>
            <p14:xfrm>
              <a:off x="4668754" y="5092102"/>
              <a:ext cx="8640" cy="484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BA17961-4F7D-5D28-0B94-04CCF4E169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60114" y="5083102"/>
                <a:ext cx="2628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30F15AE-4F4C-A331-56CA-6D2596705447}"/>
              </a:ext>
            </a:extLst>
          </p:cNvPr>
          <p:cNvGrpSpPr/>
          <p:nvPr/>
        </p:nvGrpSpPr>
        <p:grpSpPr>
          <a:xfrm>
            <a:off x="4672714" y="5573422"/>
            <a:ext cx="335160" cy="17640"/>
            <a:chOff x="4672714" y="5573422"/>
            <a:chExt cx="335160" cy="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6C507A-A7AE-A90F-3DF3-09A0802441FB}"/>
                    </a:ext>
                  </a:extLst>
                </p14:cNvPr>
                <p14:cNvContentPartPr/>
                <p14:nvPr/>
              </p14:nvContentPartPr>
              <p14:xfrm>
                <a:off x="4672714" y="5573422"/>
                <a:ext cx="335160" cy="17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6C507A-A7AE-A90F-3DF3-09A0802441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4074" y="5564782"/>
                  <a:ext cx="352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0662D7-5E5B-6D3A-895A-44B797F44329}"/>
                    </a:ext>
                  </a:extLst>
                </p14:cNvPr>
                <p14:cNvContentPartPr/>
                <p14:nvPr/>
              </p14:nvContentPartPr>
              <p14:xfrm>
                <a:off x="4674514" y="5578102"/>
                <a:ext cx="84960" cy="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0662D7-5E5B-6D3A-895A-44B797F443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5874" y="5569102"/>
                  <a:ext cx="10260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E9BCF84-334C-ED86-13B6-62BC306A2B8C}"/>
                  </a:ext>
                </a:extLst>
              </p14:cNvPr>
              <p14:cNvContentPartPr/>
              <p14:nvPr/>
            </p14:nvContentPartPr>
            <p14:xfrm>
              <a:off x="5015074" y="5099662"/>
              <a:ext cx="7560" cy="481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E9BCF84-334C-ED86-13B6-62BC306A2B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6074" y="5091022"/>
                <a:ext cx="25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C09D45-CDFF-253A-5F39-81C2D953D0A9}"/>
                  </a:ext>
                </a:extLst>
              </p14:cNvPr>
              <p14:cNvContentPartPr/>
              <p14:nvPr/>
            </p14:nvContentPartPr>
            <p14:xfrm>
              <a:off x="4670554" y="5085262"/>
              <a:ext cx="352080" cy="10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C09D45-CDFF-253A-5F39-81C2D953D0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61554" y="5076262"/>
                <a:ext cx="369720" cy="27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783191F5-1EC9-5460-6D11-5847BA149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36917"/>
              </p:ext>
            </p:extLst>
          </p:nvPr>
        </p:nvGraphicFramePr>
        <p:xfrm>
          <a:off x="5082034" y="4974070"/>
          <a:ext cx="1940043" cy="109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6" imgW="920750" imgH="517737" progId="Package">
                  <p:embed/>
                </p:oleObj>
              </mc:Choice>
              <mc:Fallback>
                <p:oleObj name="Packager Shell Object" showAsIcon="1" r:id="rId36" imgW="920750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082034" y="4974070"/>
                        <a:ext cx="1940043" cy="1090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09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8660-D5FA-E44A-B734-EBD81C7F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15K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619F-A060-0D6C-9D0A-1E5FDE8F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47B43B-20E3-A26C-F793-B54BB3DBE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FBB76-367B-A0AC-058F-CD1148775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8DB972-1F2C-D9F1-142E-4557AEBFFA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</p:spTree>
    <p:extLst>
      <p:ext uri="{BB962C8B-B14F-4D97-AF65-F5344CB8AC3E}">
        <p14:creationId xmlns:p14="http://schemas.microsoft.com/office/powerpoint/2010/main" val="173457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A4DB-5740-8759-25BD-05CCBD03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B3E08-B64D-D70F-2D9F-18C2B7F49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81F86F-672D-BB05-4CAB-0576CCFD2F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8BF16-8D3E-8C49-9CF7-006848745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2ADB14-58D5-E0A0-5106-D31CD714E1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</p:spTree>
    <p:extLst>
      <p:ext uri="{BB962C8B-B14F-4D97-AF65-F5344CB8AC3E}">
        <p14:creationId xmlns:p14="http://schemas.microsoft.com/office/powerpoint/2010/main" val="320690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B032-6264-3479-3606-B631DDF1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25K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9CAEE-1EA1-1409-98B3-0C0B5626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D6303C-C925-7D30-BC84-237443758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B870C-9E36-6528-84A2-33598696C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6C6596-0662-78D4-FA63-170DCD8BE2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9DB1A8-4ECD-4558-4D52-014F93FFC817}"/>
                  </a:ext>
                </a:extLst>
              </p14:cNvPr>
              <p14:cNvContentPartPr/>
              <p14:nvPr/>
            </p14:nvContentPartPr>
            <p14:xfrm>
              <a:off x="8579276" y="3674522"/>
              <a:ext cx="22680" cy="29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9DB1A8-4ECD-4558-4D52-014F93FFC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0276" y="3665522"/>
                <a:ext cx="403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514EEE-70B6-9695-648A-DB1B8C755099}"/>
                  </a:ext>
                </a:extLst>
              </p14:cNvPr>
              <p14:cNvContentPartPr/>
              <p14:nvPr/>
            </p14:nvContentPartPr>
            <p14:xfrm>
              <a:off x="8595836" y="3665162"/>
              <a:ext cx="301320" cy="1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514EEE-70B6-9695-648A-DB1B8C7550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6836" y="3656522"/>
                <a:ext cx="3189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F96F9-88B4-156C-CE15-E57C3CB6A331}"/>
              </a:ext>
            </a:extLst>
          </p:cNvPr>
          <p:cNvGrpSpPr/>
          <p:nvPr/>
        </p:nvGrpSpPr>
        <p:grpSpPr>
          <a:xfrm>
            <a:off x="8880956" y="3667322"/>
            <a:ext cx="338400" cy="297720"/>
            <a:chOff x="8880956" y="3667322"/>
            <a:chExt cx="33840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F3F0E2-2E9B-4A77-B741-803819AE31B1}"/>
                    </a:ext>
                  </a:extLst>
                </p14:cNvPr>
                <p14:cNvContentPartPr/>
                <p14:nvPr/>
              </p14:nvContentPartPr>
              <p14:xfrm>
                <a:off x="8900756" y="3667682"/>
                <a:ext cx="318600" cy="29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F3F0E2-2E9B-4A77-B741-803819AE31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91756" y="3659042"/>
                  <a:ext cx="336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99EA3B-50CA-1CCA-309F-1378BC854291}"/>
                    </a:ext>
                  </a:extLst>
                </p14:cNvPr>
                <p14:cNvContentPartPr/>
                <p14:nvPr/>
              </p14:nvContentPartPr>
              <p14:xfrm>
                <a:off x="8880956" y="3667322"/>
                <a:ext cx="86040" cy="2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99EA3B-50CA-1CCA-309F-1378BC8542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2316" y="3658322"/>
                  <a:ext cx="1036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9D785E-0775-2546-9DFF-1BBB1819E61A}"/>
                  </a:ext>
                </a:extLst>
              </p14:cNvPr>
              <p14:cNvContentPartPr/>
              <p14:nvPr/>
            </p14:nvContentPartPr>
            <p14:xfrm>
              <a:off x="8592956" y="3974042"/>
              <a:ext cx="610560" cy="2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9D785E-0775-2546-9DFF-1BBB1819E6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4316" y="3965402"/>
                <a:ext cx="6282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62BADB-1AE3-B7EF-C104-B465E7C4102C}"/>
                  </a:ext>
                </a:extLst>
              </p14:cNvPr>
              <p14:cNvContentPartPr/>
              <p14:nvPr/>
            </p14:nvContentPartPr>
            <p14:xfrm>
              <a:off x="9814999" y="3670813"/>
              <a:ext cx="12240" cy="29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62BADB-1AE3-B7EF-C104-B465E7C410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5999" y="3662173"/>
                <a:ext cx="2988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C679210-F291-D606-1DC2-E99DDE94F076}"/>
              </a:ext>
            </a:extLst>
          </p:cNvPr>
          <p:cNvGrpSpPr/>
          <p:nvPr/>
        </p:nvGrpSpPr>
        <p:grpSpPr>
          <a:xfrm>
            <a:off x="9816799" y="3671893"/>
            <a:ext cx="325800" cy="310680"/>
            <a:chOff x="9816799" y="3671893"/>
            <a:chExt cx="3258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133C1A-284C-CF68-48B2-1C291842131C}"/>
                    </a:ext>
                  </a:extLst>
                </p14:cNvPr>
                <p14:cNvContentPartPr/>
                <p14:nvPr/>
              </p14:nvContentPartPr>
              <p14:xfrm>
                <a:off x="9816799" y="3671893"/>
                <a:ext cx="325800" cy="29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133C1A-284C-CF68-48B2-1C29184213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07799" y="3663253"/>
                  <a:ext cx="343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FA614E-DD18-C21F-C924-C74F412E3546}"/>
                    </a:ext>
                  </a:extLst>
                </p14:cNvPr>
                <p14:cNvContentPartPr/>
                <p14:nvPr/>
              </p14:nvContentPartPr>
              <p14:xfrm>
                <a:off x="9824359" y="3969253"/>
                <a:ext cx="309600" cy="1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FA614E-DD18-C21F-C924-C74F412E35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15359" y="3960613"/>
                  <a:ext cx="327240" cy="309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E2AC802-2A35-1DEC-B44C-A7BA65891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806438"/>
              </p:ext>
            </p:extLst>
          </p:nvPr>
        </p:nvGraphicFramePr>
        <p:xfrm>
          <a:off x="5674313" y="2673162"/>
          <a:ext cx="995771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0" imgW="625687" imgH="517737" progId="Package">
                  <p:embed/>
                </p:oleObj>
              </mc:Choice>
              <mc:Fallback>
                <p:oleObj name="Packager Shell Object" showAsIcon="1" r:id="rId20" imgW="6256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74313" y="2673162"/>
                        <a:ext cx="995771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21C2B15-F21F-BF8C-E48C-90DAE0974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373080"/>
              </p:ext>
            </p:extLst>
          </p:nvPr>
        </p:nvGraphicFramePr>
        <p:xfrm>
          <a:off x="5665442" y="3835827"/>
          <a:ext cx="1064680" cy="9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2" imgW="574887" imgH="517737" progId="Package">
                  <p:embed/>
                </p:oleObj>
              </mc:Choice>
              <mc:Fallback>
                <p:oleObj name="Packager Shell Object" showAsIcon="1" r:id="rId22" imgW="57488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65442" y="3835827"/>
                        <a:ext cx="1064680" cy="9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56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3BB9-63D5-3499-F7EF-0E395253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30K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98008-63DA-BDE9-C05D-55C545114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93CED6-9058-D982-4C46-7ACAA1E43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9A1EA-8E82-2ED8-7F12-153D76B7A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77106C-345B-A34F-C8B5-0D544484F5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</p:spTree>
    <p:extLst>
      <p:ext uri="{BB962C8B-B14F-4D97-AF65-F5344CB8AC3E}">
        <p14:creationId xmlns:p14="http://schemas.microsoft.com/office/powerpoint/2010/main" val="13013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0FC-40A6-2638-70F0-2848BD2E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35K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31EF-D992-3254-A563-63EB12FD5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639511-EBB3-18D8-B807-7BAB939F5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582CB-DF83-4D0A-EE69-1BA6537BA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29EBF8-1C81-6406-7919-2F2988A330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1FDEDDB-82A5-9447-5FF6-BE7D05C5CF69}"/>
              </a:ext>
            </a:extLst>
          </p:cNvPr>
          <p:cNvGrpSpPr/>
          <p:nvPr/>
        </p:nvGrpSpPr>
        <p:grpSpPr>
          <a:xfrm>
            <a:off x="8589508" y="3652682"/>
            <a:ext cx="642240" cy="329760"/>
            <a:chOff x="8589508" y="3652682"/>
            <a:chExt cx="64224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11E369-79D4-8793-0A3B-A9CA96F3A362}"/>
                    </a:ext>
                  </a:extLst>
                </p14:cNvPr>
                <p14:cNvContentPartPr/>
                <p14:nvPr/>
              </p14:nvContentPartPr>
              <p14:xfrm>
                <a:off x="8589508" y="3656642"/>
                <a:ext cx="8640" cy="303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11E369-79D4-8793-0A3B-A9CA96F3A3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80868" y="3647642"/>
                  <a:ext cx="26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2F71F9-9802-314B-72AF-D73EC32431E2}"/>
                    </a:ext>
                  </a:extLst>
                </p14:cNvPr>
                <p14:cNvContentPartPr/>
                <p14:nvPr/>
              </p14:nvContentPartPr>
              <p14:xfrm>
                <a:off x="8590228" y="3663482"/>
                <a:ext cx="611640" cy="29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2F71F9-9802-314B-72AF-D73EC32431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81228" y="3654842"/>
                  <a:ext cx="629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49B1A1-EBEC-A31D-BCC0-58AD86BCBC76}"/>
                    </a:ext>
                  </a:extLst>
                </p14:cNvPr>
                <p14:cNvContentPartPr/>
                <p14:nvPr/>
              </p14:nvContentPartPr>
              <p14:xfrm>
                <a:off x="9215188" y="3652682"/>
                <a:ext cx="16560" cy="304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49B1A1-EBEC-A31D-BCC0-58AD86BCBC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6548" y="3643682"/>
                  <a:ext cx="34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9DA86D-7C5C-481D-C307-BE0308DA566F}"/>
                    </a:ext>
                  </a:extLst>
                </p14:cNvPr>
                <p14:cNvContentPartPr/>
                <p14:nvPr/>
              </p14:nvContentPartPr>
              <p14:xfrm>
                <a:off x="8590588" y="3952202"/>
                <a:ext cx="619560" cy="30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9DA86D-7C5C-481D-C307-BE0308DA56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81588" y="3943562"/>
                  <a:ext cx="637200" cy="4788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61875C1-2250-4FD3-F55E-71AEAA0E2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102"/>
              </p:ext>
            </p:extLst>
          </p:nvPr>
        </p:nvGraphicFramePr>
        <p:xfrm>
          <a:off x="5406799" y="2682962"/>
          <a:ext cx="1297050" cy="791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847937" imgH="517737" progId="Package">
                  <p:embed/>
                </p:oleObj>
              </mc:Choice>
              <mc:Fallback>
                <p:oleObj name="Packager Shell Object" showAsIcon="1" r:id="rId12" imgW="84793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06799" y="2682962"/>
                        <a:ext cx="1297050" cy="791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2AC7F5-2275-358E-2F35-711738B8969B}"/>
                  </a:ext>
                </a:extLst>
              </p14:cNvPr>
              <p14:cNvContentPartPr/>
              <p14:nvPr/>
            </p14:nvContentPartPr>
            <p14:xfrm>
              <a:off x="9193860" y="4591929"/>
              <a:ext cx="16560" cy="288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2AC7F5-2275-358E-2F35-711738B896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85220" y="4582929"/>
                <a:ext cx="3420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CAFA26-4156-FE7C-A2FC-CB639F87AFAB}"/>
              </a:ext>
            </a:extLst>
          </p:cNvPr>
          <p:cNvGrpSpPr/>
          <p:nvPr/>
        </p:nvGrpSpPr>
        <p:grpSpPr>
          <a:xfrm>
            <a:off x="9185580" y="4572129"/>
            <a:ext cx="653400" cy="334800"/>
            <a:chOff x="9185580" y="4572129"/>
            <a:chExt cx="65340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93B774-F2B4-68A4-8D05-10CA772B20AA}"/>
                    </a:ext>
                  </a:extLst>
                </p14:cNvPr>
                <p14:cNvContentPartPr/>
                <p14:nvPr/>
              </p14:nvContentPartPr>
              <p14:xfrm>
                <a:off x="9223020" y="4572129"/>
                <a:ext cx="610200" cy="29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93B774-F2B4-68A4-8D05-10CA772B20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4020" y="4563489"/>
                  <a:ext cx="627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78A4CB-9A44-0B6B-339E-5EB6F58F35A0}"/>
                    </a:ext>
                  </a:extLst>
                </p14:cNvPr>
                <p14:cNvContentPartPr/>
                <p14:nvPr/>
              </p14:nvContentPartPr>
              <p14:xfrm>
                <a:off x="9185580" y="4890369"/>
                <a:ext cx="653400" cy="16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78A4CB-9A44-0B6B-339E-5EB6F58F35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6940" y="4881729"/>
                  <a:ext cx="671040" cy="342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D2A8BF3A-82A3-5C5E-EFE3-BF6B8039C4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218031"/>
              </p:ext>
            </p:extLst>
          </p:nvPr>
        </p:nvGraphicFramePr>
        <p:xfrm>
          <a:off x="5224246" y="3868691"/>
          <a:ext cx="1662156" cy="95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0" imgW="898737" imgH="517737" progId="Package">
                  <p:embed/>
                </p:oleObj>
              </mc:Choice>
              <mc:Fallback>
                <p:oleObj name="Packager Shell Object" showAsIcon="1" r:id="rId20" imgW="898737" imgH="5177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4246" y="3868691"/>
                        <a:ext cx="1662156" cy="95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408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85DD-B01F-7157-5657-3E454867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40K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9C795-F821-0654-10C3-04AD0E017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Warm 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9B4D64-5855-FE90-11C1-CE0392E3B1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867" y="2505075"/>
            <a:ext cx="367162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7BE4D-111B-9B4B-0F41-79C315E70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Specific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F80325-8FB9-2741-DFFB-72D9178539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7979" y="2505075"/>
            <a:ext cx="3671629" cy="3684588"/>
          </a:xfrm>
        </p:spPr>
      </p:pic>
    </p:spTree>
    <p:extLst>
      <p:ext uri="{BB962C8B-B14F-4D97-AF65-F5344CB8AC3E}">
        <p14:creationId xmlns:p14="http://schemas.microsoft.com/office/powerpoint/2010/main" val="805681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29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Packager Shell Object</vt:lpstr>
      <vt:lpstr>Package</vt:lpstr>
      <vt:lpstr>5K</vt:lpstr>
      <vt:lpstr>10K</vt:lpstr>
      <vt:lpstr>15K</vt:lpstr>
      <vt:lpstr>20K</vt:lpstr>
      <vt:lpstr>25K</vt:lpstr>
      <vt:lpstr>30K</vt:lpstr>
      <vt:lpstr>35K</vt:lpstr>
      <vt:lpstr>40K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YuHao Gong</dc:creator>
  <cp:lastModifiedBy>YuHao Gong</cp:lastModifiedBy>
  <cp:revision>3</cp:revision>
  <dcterms:created xsi:type="dcterms:W3CDTF">2024-08-30T05:28:37Z</dcterms:created>
  <dcterms:modified xsi:type="dcterms:W3CDTF">2024-09-02T04:39:38Z</dcterms:modified>
</cp:coreProperties>
</file>